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379" r:id="rId2"/>
    <p:sldId id="302" r:id="rId3"/>
    <p:sldId id="380" r:id="rId4"/>
    <p:sldId id="503" r:id="rId5"/>
    <p:sldId id="351" r:id="rId6"/>
    <p:sldId id="505" r:id="rId7"/>
    <p:sldId id="381" r:id="rId8"/>
    <p:sldId id="492" r:id="rId9"/>
    <p:sldId id="502" r:id="rId10"/>
    <p:sldId id="506" r:id="rId11"/>
    <p:sldId id="516" r:id="rId12"/>
    <p:sldId id="517" r:id="rId13"/>
    <p:sldId id="261" r:id="rId14"/>
    <p:sldId id="357" r:id="rId15"/>
    <p:sldId id="360" r:id="rId16"/>
    <p:sldId id="361" r:id="rId17"/>
    <p:sldId id="362" r:id="rId18"/>
    <p:sldId id="363" r:id="rId19"/>
    <p:sldId id="508" r:id="rId20"/>
    <p:sldId id="509" r:id="rId21"/>
    <p:sldId id="358" r:id="rId22"/>
    <p:sldId id="510" r:id="rId23"/>
    <p:sldId id="511" r:id="rId24"/>
    <p:sldId id="494" r:id="rId25"/>
    <p:sldId id="495" r:id="rId26"/>
    <p:sldId id="367" r:id="rId27"/>
    <p:sldId id="512" r:id="rId28"/>
    <p:sldId id="368" r:id="rId29"/>
    <p:sldId id="370" r:id="rId30"/>
    <p:sldId id="518" r:id="rId31"/>
    <p:sldId id="513" r:id="rId32"/>
    <p:sldId id="371" r:id="rId33"/>
    <p:sldId id="369" r:id="rId34"/>
    <p:sldId id="372" r:id="rId35"/>
    <p:sldId id="373" r:id="rId36"/>
    <p:sldId id="520" r:id="rId37"/>
    <p:sldId id="521" r:id="rId38"/>
    <p:sldId id="522" r:id="rId39"/>
    <p:sldId id="375" r:id="rId40"/>
    <p:sldId id="376"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8B7B3A-D6AA-410A-8F9F-ED7CF0BCC52D}" v="70" dt="2024-09-09T16:59:10.3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01" autoAdjust="0"/>
    <p:restoredTop sz="71742" autoAdjust="0"/>
  </p:normalViewPr>
  <p:slideViewPr>
    <p:cSldViewPr snapToGrid="0">
      <p:cViewPr varScale="1">
        <p:scale>
          <a:sx n="45" d="100"/>
          <a:sy n="45" d="100"/>
        </p:scale>
        <p:origin x="1448" y="48"/>
      </p:cViewPr>
      <p:guideLst/>
    </p:cSldViewPr>
  </p:slideViewPr>
  <p:notesTextViewPr>
    <p:cViewPr>
      <p:scale>
        <a:sx n="3" d="2"/>
        <a:sy n="3" d="2"/>
      </p:scale>
      <p:origin x="0" y="0"/>
    </p:cViewPr>
  </p:notesTextViewPr>
  <p:sorterViewPr>
    <p:cViewPr>
      <p:scale>
        <a:sx n="75" d="100"/>
        <a:sy n="75" d="100"/>
      </p:scale>
      <p:origin x="0" y="-13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BA72CEE-D8AF-4202-81F7-35E78AA5F01B}"/>
    <pc:docChg chg="modSld">
      <pc:chgData name="Mitchell Wand" userId="de9b44c55c049659" providerId="LiveId" clId="{2BA72CEE-D8AF-4202-81F7-35E78AA5F01B}" dt="2024-01-18T02:51:12.147" v="1" actId="20577"/>
      <pc:docMkLst>
        <pc:docMk/>
      </pc:docMkLst>
      <pc:sldChg chg="modSp mod">
        <pc:chgData name="Mitchell Wand" userId="de9b44c55c049659" providerId="LiveId" clId="{2BA72CEE-D8AF-4202-81F7-35E78AA5F01B}" dt="2024-01-18T02:51:12.147" v="1" actId="20577"/>
        <pc:sldMkLst>
          <pc:docMk/>
          <pc:sldMk cId="2452429264" sldId="379"/>
        </pc:sldMkLst>
        <pc:spChg chg="mod">
          <ac:chgData name="Mitchell Wand" userId="de9b44c55c049659" providerId="LiveId" clId="{2BA72CEE-D8AF-4202-81F7-35E78AA5F01B}" dt="2024-01-18T02:51:12.147" v="1" actId="20577"/>
          <ac:spMkLst>
            <pc:docMk/>
            <pc:sldMk cId="2452429264" sldId="379"/>
            <ac:spMk id="2" creationId="{40765BC5-92E6-4F5A-B981-1C5EE975861B}"/>
          </ac:spMkLst>
        </pc:spChg>
      </pc:sldChg>
    </pc:docChg>
  </pc:docChgLst>
  <pc:docChgLst>
    <pc:chgData name="Mitchell Wand" userId="de9b44c55c049659" providerId="LiveId" clId="{72A1DAB3-1E5C-4A0A-B264-8A9F09378F93}"/>
    <pc:docChg chg="custSel modSld">
      <pc:chgData name="Mitchell Wand" userId="de9b44c55c049659" providerId="LiveId" clId="{72A1DAB3-1E5C-4A0A-B264-8A9F09378F93}" dt="2023-08-28T15:44:31.856" v="374" actId="20577"/>
      <pc:docMkLst>
        <pc:docMk/>
      </pc:docMkLst>
      <pc:sldChg chg="modNotesTx">
        <pc:chgData name="Mitchell Wand" userId="de9b44c55c049659" providerId="LiveId" clId="{72A1DAB3-1E5C-4A0A-B264-8A9F09378F93}" dt="2023-08-28T15:37:35.104" v="147" actId="20577"/>
        <pc:sldMkLst>
          <pc:docMk/>
          <pc:sldMk cId="2175689014" sldId="363"/>
        </pc:sldMkLst>
      </pc:sldChg>
      <pc:sldChg chg="modSp mod modNotesTx">
        <pc:chgData name="Mitchell Wand" userId="de9b44c55c049659" providerId="LiveId" clId="{72A1DAB3-1E5C-4A0A-B264-8A9F09378F93}" dt="2023-08-28T15:39:52.139" v="263" actId="20577"/>
        <pc:sldMkLst>
          <pc:docMk/>
          <pc:sldMk cId="3947735393" sldId="365"/>
        </pc:sldMkLst>
        <pc:spChg chg="mod">
          <ac:chgData name="Mitchell Wand" userId="de9b44c55c049659" providerId="LiveId" clId="{72A1DAB3-1E5C-4A0A-B264-8A9F09378F93}" dt="2023-08-28T15:39:18.085" v="216" actId="14100"/>
          <ac:spMkLst>
            <pc:docMk/>
            <pc:sldMk cId="3947735393" sldId="365"/>
            <ac:spMk id="7" creationId="{A694B6C8-5A57-35D8-E740-C16FA3796D1E}"/>
          </ac:spMkLst>
        </pc:spChg>
      </pc:sldChg>
      <pc:sldChg chg="modNotesTx">
        <pc:chgData name="Mitchell Wand" userId="de9b44c55c049659" providerId="LiveId" clId="{72A1DAB3-1E5C-4A0A-B264-8A9F09378F93}" dt="2023-08-28T15:44:31.856" v="374" actId="20577"/>
        <pc:sldMkLst>
          <pc:docMk/>
          <pc:sldMk cId="2659888623" sldId="375"/>
        </pc:sldMkLst>
      </pc:sldChg>
      <pc:sldChg chg="modNotesTx">
        <pc:chgData name="Mitchell Wand" userId="de9b44c55c049659" providerId="LiveId" clId="{72A1DAB3-1E5C-4A0A-B264-8A9F09378F93}" dt="2023-08-28T15:34:22.498" v="63" actId="20577"/>
        <pc:sldMkLst>
          <pc:docMk/>
          <pc:sldMk cId="4257474872" sldId="381"/>
        </pc:sldMkLst>
      </pc:sldChg>
    </pc:docChg>
  </pc:docChgLst>
  <pc:docChgLst>
    <pc:chgData name="Mitchell Wand" userId="de9b44c55c049659" providerId="LiveId" clId="{EA4C50BF-E095-43E6-81D2-CD7A37F76019}"/>
    <pc:docChg chg="undo custSel addSld delSld modSld sldOrd">
      <pc:chgData name="Mitchell Wand" userId="de9b44c55c049659" providerId="LiveId" clId="{EA4C50BF-E095-43E6-81D2-CD7A37F76019}" dt="2022-08-30T20:37:25.081" v="1878" actId="2696"/>
      <pc:docMkLst>
        <pc:docMk/>
      </pc:docMkLst>
      <pc:sldChg chg="del">
        <pc:chgData name="Mitchell Wand" userId="de9b44c55c049659" providerId="LiveId" clId="{EA4C50BF-E095-43E6-81D2-CD7A37F76019}" dt="2022-08-30T20:37:25.081" v="1878" actId="2696"/>
        <pc:sldMkLst>
          <pc:docMk/>
          <pc:sldMk cId="1283065509" sldId="274"/>
        </pc:sldMkLst>
      </pc:sldChg>
      <pc:sldChg chg="addSp modSp">
        <pc:chgData name="Mitchell Wand" userId="de9b44c55c049659" providerId="LiveId" clId="{EA4C50BF-E095-43E6-81D2-CD7A37F76019}" dt="2022-08-30T18:56:39.833" v="5"/>
        <pc:sldMkLst>
          <pc:docMk/>
          <pc:sldMk cId="3915051007" sldId="302"/>
        </pc:sldMkLst>
        <pc:spChg chg="add mod">
          <ac:chgData name="Mitchell Wand" userId="de9b44c55c049659" providerId="LiveId" clId="{EA4C50BF-E095-43E6-81D2-CD7A37F76019}" dt="2022-08-30T18:56:39.833" v="5"/>
          <ac:spMkLst>
            <pc:docMk/>
            <pc:sldMk cId="3915051007" sldId="302"/>
            <ac:spMk id="4" creationId="{9BB6A7E9-D030-E1C7-FE00-AFC5225AE231}"/>
          </ac:spMkLst>
        </pc:spChg>
      </pc:sldChg>
      <pc:sldChg chg="modSp mod">
        <pc:chgData name="Mitchell Wand" userId="de9b44c55c049659" providerId="LiveId" clId="{EA4C50BF-E095-43E6-81D2-CD7A37F76019}" dt="2022-08-30T18:58:57.892" v="138" actId="6549"/>
        <pc:sldMkLst>
          <pc:docMk/>
          <pc:sldMk cId="0" sldId="351"/>
        </pc:sldMkLst>
        <pc:spChg chg="mod">
          <ac:chgData name="Mitchell Wand" userId="de9b44c55c049659" providerId="LiveId" clId="{EA4C50BF-E095-43E6-81D2-CD7A37F76019}" dt="2022-08-30T18:58:57.892" v="138" actId="6549"/>
          <ac:spMkLst>
            <pc:docMk/>
            <pc:sldMk cId="0" sldId="351"/>
            <ac:spMk id="5121" creationId="{FCD54966-636B-40B8-9A0B-F5A7E500E446}"/>
          </ac:spMkLst>
        </pc:spChg>
      </pc:sldChg>
      <pc:sldChg chg="modSp mod ord">
        <pc:chgData name="Mitchell Wand" userId="de9b44c55c049659" providerId="LiveId" clId="{EA4C50BF-E095-43E6-81D2-CD7A37F76019}" dt="2022-08-30T19:38:04.791" v="1724" actId="20577"/>
        <pc:sldMkLst>
          <pc:docMk/>
          <pc:sldMk cId="3033459956" sldId="353"/>
        </pc:sldMkLst>
        <pc:spChg chg="mod">
          <ac:chgData name="Mitchell Wand" userId="de9b44c55c049659" providerId="LiveId" clId="{EA4C50BF-E095-43E6-81D2-CD7A37F76019}" dt="2022-08-30T19:38:04.791" v="1724" actId="20577"/>
          <ac:spMkLst>
            <pc:docMk/>
            <pc:sldMk cId="3033459956" sldId="353"/>
            <ac:spMk id="2" creationId="{3821F185-60B9-4A8A-ACEC-EA4C06C9E0CE}"/>
          </ac:spMkLst>
        </pc:spChg>
      </pc:sldChg>
      <pc:sldChg chg="addSp modSp mod">
        <pc:chgData name="Mitchell Wand" userId="de9b44c55c049659" providerId="LiveId" clId="{EA4C50BF-E095-43E6-81D2-CD7A37F76019}" dt="2022-08-30T18:56:30.291" v="4" actId="1076"/>
        <pc:sldMkLst>
          <pc:docMk/>
          <pc:sldMk cId="986787541" sldId="355"/>
        </pc:sldMkLst>
        <pc:spChg chg="add mod">
          <ac:chgData name="Mitchell Wand" userId="de9b44c55c049659" providerId="LiveId" clId="{EA4C50BF-E095-43E6-81D2-CD7A37F76019}" dt="2022-08-30T18:56:30.291" v="4" actId="1076"/>
          <ac:spMkLst>
            <pc:docMk/>
            <pc:sldMk cId="986787541" sldId="355"/>
            <ac:spMk id="5" creationId="{C261489F-F9C0-1D8F-917D-67EA130F0AA5}"/>
          </ac:spMkLst>
        </pc:spChg>
      </pc:sldChg>
      <pc:sldChg chg="modSp mod">
        <pc:chgData name="Mitchell Wand" userId="de9b44c55c049659" providerId="LiveId" clId="{EA4C50BF-E095-43E6-81D2-CD7A37F76019}" dt="2022-08-30T19:38:36.979" v="1728" actId="20577"/>
        <pc:sldMkLst>
          <pc:docMk/>
          <pc:sldMk cId="915762083" sldId="361"/>
        </pc:sldMkLst>
        <pc:spChg chg="mod">
          <ac:chgData name="Mitchell Wand" userId="de9b44c55c049659" providerId="LiveId" clId="{EA4C50BF-E095-43E6-81D2-CD7A37F76019}" dt="2022-08-30T19:38:36.979" v="1728" actId="20577"/>
          <ac:spMkLst>
            <pc:docMk/>
            <pc:sldMk cId="915762083" sldId="361"/>
            <ac:spMk id="2" creationId="{3DC7B7B5-A20E-4BFB-BD45-8DC608B0560E}"/>
          </ac:spMkLst>
        </pc:spChg>
      </pc:sldChg>
      <pc:sldChg chg="modSp mod">
        <pc:chgData name="Mitchell Wand" userId="de9b44c55c049659" providerId="LiveId" clId="{EA4C50BF-E095-43E6-81D2-CD7A37F76019}" dt="2022-08-30T19:38:41.821" v="1732" actId="20577"/>
        <pc:sldMkLst>
          <pc:docMk/>
          <pc:sldMk cId="3247464670" sldId="362"/>
        </pc:sldMkLst>
        <pc:spChg chg="mod">
          <ac:chgData name="Mitchell Wand" userId="de9b44c55c049659" providerId="LiveId" clId="{EA4C50BF-E095-43E6-81D2-CD7A37F76019}" dt="2022-08-30T19:38:41.821" v="1732" actId="20577"/>
          <ac:spMkLst>
            <pc:docMk/>
            <pc:sldMk cId="3247464670" sldId="362"/>
            <ac:spMk id="2" creationId="{C756854A-BE1D-42CD-B723-1DA903E0D12B}"/>
          </ac:spMkLst>
        </pc:spChg>
      </pc:sldChg>
      <pc:sldChg chg="modSp mod">
        <pc:chgData name="Mitchell Wand" userId="de9b44c55c049659" providerId="LiveId" clId="{EA4C50BF-E095-43E6-81D2-CD7A37F76019}" dt="2022-08-30T19:38:47.917" v="1736" actId="20577"/>
        <pc:sldMkLst>
          <pc:docMk/>
          <pc:sldMk cId="2175689014" sldId="363"/>
        </pc:sldMkLst>
        <pc:spChg chg="mod">
          <ac:chgData name="Mitchell Wand" userId="de9b44c55c049659" providerId="LiveId" clId="{EA4C50BF-E095-43E6-81D2-CD7A37F76019}" dt="2022-08-30T19:38:47.917" v="1736" actId="20577"/>
          <ac:spMkLst>
            <pc:docMk/>
            <pc:sldMk cId="2175689014" sldId="363"/>
            <ac:spMk id="2" creationId="{E96C7083-5B57-44C3-A19B-EF3066FD0105}"/>
          </ac:spMkLst>
        </pc:spChg>
      </pc:sldChg>
      <pc:sldChg chg="modSp mod">
        <pc:chgData name="Mitchell Wand" userId="de9b44c55c049659" providerId="LiveId" clId="{EA4C50BF-E095-43E6-81D2-CD7A37F76019}" dt="2022-08-30T19:41:13.191" v="1744" actId="20577"/>
        <pc:sldMkLst>
          <pc:docMk/>
          <pc:sldMk cId="3759591623" sldId="364"/>
        </pc:sldMkLst>
        <pc:spChg chg="mod">
          <ac:chgData name="Mitchell Wand" userId="de9b44c55c049659" providerId="LiveId" clId="{EA4C50BF-E095-43E6-81D2-CD7A37F76019}" dt="2022-08-30T19:41:13.191" v="1744" actId="20577"/>
          <ac:spMkLst>
            <pc:docMk/>
            <pc:sldMk cId="3759591623" sldId="364"/>
            <ac:spMk id="2" creationId="{05F72AF3-1C1C-4313-978C-8444DAC29385}"/>
          </ac:spMkLst>
        </pc:spChg>
      </pc:sldChg>
      <pc:sldChg chg="modSp mod">
        <pc:chgData name="Mitchell Wand" userId="de9b44c55c049659" providerId="LiveId" clId="{EA4C50BF-E095-43E6-81D2-CD7A37F76019}" dt="2022-08-30T19:41:23.708" v="1746" actId="20577"/>
        <pc:sldMkLst>
          <pc:docMk/>
          <pc:sldMk cId="3947735393" sldId="365"/>
        </pc:sldMkLst>
        <pc:spChg chg="mod">
          <ac:chgData name="Mitchell Wand" userId="de9b44c55c049659" providerId="LiveId" clId="{EA4C50BF-E095-43E6-81D2-CD7A37F76019}" dt="2022-08-30T19:41:23.708" v="1746" actId="20577"/>
          <ac:spMkLst>
            <pc:docMk/>
            <pc:sldMk cId="3947735393" sldId="365"/>
            <ac:spMk id="2" creationId="{2C9E944F-BA6C-40FA-83A7-E0128B217071}"/>
          </ac:spMkLst>
        </pc:spChg>
      </pc:sldChg>
      <pc:sldChg chg="modSp mod">
        <pc:chgData name="Mitchell Wand" userId="de9b44c55c049659" providerId="LiveId" clId="{EA4C50BF-E095-43E6-81D2-CD7A37F76019}" dt="2022-08-30T19:39:37.337" v="1741" actId="20577"/>
        <pc:sldMkLst>
          <pc:docMk/>
          <pc:sldMk cId="3716223663" sldId="366"/>
        </pc:sldMkLst>
        <pc:spChg chg="mod">
          <ac:chgData name="Mitchell Wand" userId="de9b44c55c049659" providerId="LiveId" clId="{EA4C50BF-E095-43E6-81D2-CD7A37F76019}" dt="2022-08-30T19:39:37.337" v="1741" actId="20577"/>
          <ac:spMkLst>
            <pc:docMk/>
            <pc:sldMk cId="3716223663" sldId="366"/>
            <ac:spMk id="3" creationId="{FCCE4D6C-6E60-4E4C-BE55-5674B33BAD01}"/>
          </ac:spMkLst>
        </pc:spChg>
      </pc:sldChg>
      <pc:sldChg chg="modNotesTx">
        <pc:chgData name="Mitchell Wand" userId="de9b44c55c049659" providerId="LiveId" clId="{EA4C50BF-E095-43E6-81D2-CD7A37F76019}" dt="2022-08-30T20:36:56.711" v="1877" actId="20577"/>
        <pc:sldMkLst>
          <pc:docMk/>
          <pc:sldMk cId="2468871028" sldId="370"/>
        </pc:sldMkLst>
      </pc:sldChg>
      <pc:sldChg chg="modSp mod modNotesTx">
        <pc:chgData name="Mitchell Wand" userId="de9b44c55c049659" providerId="LiveId" clId="{EA4C50BF-E095-43E6-81D2-CD7A37F76019}" dt="2022-08-30T19:41:32.318" v="1761" actId="20577"/>
        <pc:sldMkLst>
          <pc:docMk/>
          <pc:sldMk cId="1321566400" sldId="377"/>
        </pc:sldMkLst>
        <pc:spChg chg="mod">
          <ac:chgData name="Mitchell Wand" userId="de9b44c55c049659" providerId="LiveId" clId="{EA4C50BF-E095-43E6-81D2-CD7A37F76019}" dt="2022-08-30T19:41:32.318" v="1761" actId="20577"/>
          <ac:spMkLst>
            <pc:docMk/>
            <pc:sldMk cId="1321566400" sldId="377"/>
            <ac:spMk id="2" creationId="{3323B94F-DD6B-4DB4-8395-2AB67EF792C3}"/>
          </ac:spMkLst>
        </pc:spChg>
      </pc:sldChg>
      <pc:sldChg chg="modSp mod">
        <pc:chgData name="Mitchell Wand" userId="de9b44c55c049659" providerId="LiveId" clId="{EA4C50BF-E095-43E6-81D2-CD7A37F76019}" dt="2022-08-30T18:55:39.871" v="0" actId="20577"/>
        <pc:sldMkLst>
          <pc:docMk/>
          <pc:sldMk cId="2452429264" sldId="379"/>
        </pc:sldMkLst>
        <pc:spChg chg="mod">
          <ac:chgData name="Mitchell Wand" userId="de9b44c55c049659" providerId="LiveId" clId="{EA4C50BF-E095-43E6-81D2-CD7A37F76019}" dt="2022-08-30T18:55:39.871" v="0" actId="20577"/>
          <ac:spMkLst>
            <pc:docMk/>
            <pc:sldMk cId="2452429264" sldId="379"/>
            <ac:spMk id="8" creationId="{5B356C44-32EB-4AC4-94B7-A86895491E70}"/>
          </ac:spMkLst>
        </pc:spChg>
      </pc:sldChg>
      <pc:sldChg chg="addSp delSp modSp new mod ord modAnim">
        <pc:chgData name="Mitchell Wand" userId="de9b44c55c049659" providerId="LiveId" clId="{EA4C50BF-E095-43E6-81D2-CD7A37F76019}" dt="2022-08-30T19:01:26.485" v="179"/>
        <pc:sldMkLst>
          <pc:docMk/>
          <pc:sldMk cId="1278534813" sldId="380"/>
        </pc:sldMkLst>
        <pc:spChg chg="mod">
          <ac:chgData name="Mitchell Wand" userId="de9b44c55c049659" providerId="LiveId" clId="{EA4C50BF-E095-43E6-81D2-CD7A37F76019}" dt="2022-08-30T18:59:43.704" v="163" actId="20577"/>
          <ac:spMkLst>
            <pc:docMk/>
            <pc:sldMk cId="1278534813" sldId="380"/>
            <ac:spMk id="2" creationId="{1D34A770-8D81-BFD1-9195-638C66F46B9A}"/>
          </ac:spMkLst>
        </pc:spChg>
        <pc:spChg chg="mod">
          <ac:chgData name="Mitchell Wand" userId="de9b44c55c049659" providerId="LiveId" clId="{EA4C50BF-E095-43E6-81D2-CD7A37F76019}" dt="2022-08-30T19:00:37.467" v="174" actId="6549"/>
          <ac:spMkLst>
            <pc:docMk/>
            <pc:sldMk cId="1278534813" sldId="380"/>
            <ac:spMk id="3" creationId="{20AA8411-AAE1-73CF-7E57-9F071571944D}"/>
          </ac:spMkLst>
        </pc:spChg>
        <pc:spChg chg="add del">
          <ac:chgData name="Mitchell Wand" userId="de9b44c55c049659" providerId="LiveId" clId="{EA4C50BF-E095-43E6-81D2-CD7A37F76019}" dt="2022-08-30T19:00:50.896" v="176" actId="22"/>
          <ac:spMkLst>
            <pc:docMk/>
            <pc:sldMk cId="1278534813" sldId="380"/>
            <ac:spMk id="6" creationId="{FEAC7180-2C2E-89D8-4909-8C8FDBD79FE2}"/>
          </ac:spMkLst>
        </pc:spChg>
        <pc:spChg chg="add mod">
          <ac:chgData name="Mitchell Wand" userId="de9b44c55c049659" providerId="LiveId" clId="{EA4C50BF-E095-43E6-81D2-CD7A37F76019}" dt="2022-08-30T19:00:56.732" v="177"/>
          <ac:spMkLst>
            <pc:docMk/>
            <pc:sldMk cId="1278534813" sldId="380"/>
            <ac:spMk id="7" creationId="{8BBDEB92-85BE-2CDB-073B-4C6104E3F4D5}"/>
          </ac:spMkLst>
        </pc:spChg>
      </pc:sldChg>
      <pc:sldChg chg="addSp delSp modSp new mod">
        <pc:chgData name="Mitchell Wand" userId="de9b44c55c049659" providerId="LiveId" clId="{EA4C50BF-E095-43E6-81D2-CD7A37F76019}" dt="2022-08-30T19:04:38.822" v="413" actId="20577"/>
        <pc:sldMkLst>
          <pc:docMk/>
          <pc:sldMk cId="4257474872" sldId="381"/>
        </pc:sldMkLst>
        <pc:spChg chg="mod">
          <ac:chgData name="Mitchell Wand" userId="de9b44c55c049659" providerId="LiveId" clId="{EA4C50BF-E095-43E6-81D2-CD7A37F76019}" dt="2022-08-30T19:02:32.496" v="246" actId="20577"/>
          <ac:spMkLst>
            <pc:docMk/>
            <pc:sldMk cId="4257474872" sldId="381"/>
            <ac:spMk id="2" creationId="{7C39E728-8086-5E41-2C19-BA499160C39E}"/>
          </ac:spMkLst>
        </pc:spChg>
        <pc:spChg chg="del mod">
          <ac:chgData name="Mitchell Wand" userId="de9b44c55c049659" providerId="LiveId" clId="{EA4C50BF-E095-43E6-81D2-CD7A37F76019}" dt="2022-08-30T19:03:06.666" v="271" actId="478"/>
          <ac:spMkLst>
            <pc:docMk/>
            <pc:sldMk cId="4257474872" sldId="381"/>
            <ac:spMk id="3" creationId="{DF395F07-A177-C4AF-198B-1208CBC0DE85}"/>
          </ac:spMkLst>
        </pc:spChg>
        <pc:spChg chg="add mod">
          <ac:chgData name="Mitchell Wand" userId="de9b44c55c049659" providerId="LiveId" clId="{EA4C50BF-E095-43E6-81D2-CD7A37F76019}" dt="2022-08-30T19:03:06.666" v="271" actId="478"/>
          <ac:spMkLst>
            <pc:docMk/>
            <pc:sldMk cId="4257474872" sldId="381"/>
            <ac:spMk id="6" creationId="{38BED14B-19EF-CD09-B664-7A0B10E2C042}"/>
          </ac:spMkLst>
        </pc:spChg>
        <pc:spChg chg="add mod">
          <ac:chgData name="Mitchell Wand" userId="de9b44c55c049659" providerId="LiveId" clId="{EA4C50BF-E095-43E6-81D2-CD7A37F76019}" dt="2022-08-30T19:03:19.869" v="273"/>
          <ac:spMkLst>
            <pc:docMk/>
            <pc:sldMk cId="4257474872" sldId="381"/>
            <ac:spMk id="8" creationId="{31107A69-2D8E-1214-E6CE-8CFD27A1B19D}"/>
          </ac:spMkLst>
        </pc:spChg>
        <pc:spChg chg="add mod">
          <ac:chgData name="Mitchell Wand" userId="de9b44c55c049659" providerId="LiveId" clId="{EA4C50BF-E095-43E6-81D2-CD7A37F76019}" dt="2022-08-30T19:03:19.869" v="273"/>
          <ac:spMkLst>
            <pc:docMk/>
            <pc:sldMk cId="4257474872" sldId="381"/>
            <ac:spMk id="9" creationId="{2FF3C98D-A621-FEA6-1E6A-19BEEA58AAC9}"/>
          </ac:spMkLst>
        </pc:spChg>
        <pc:grpChg chg="add mod">
          <ac:chgData name="Mitchell Wand" userId="de9b44c55c049659" providerId="LiveId" clId="{EA4C50BF-E095-43E6-81D2-CD7A37F76019}" dt="2022-08-30T19:03:19.869" v="273"/>
          <ac:grpSpMkLst>
            <pc:docMk/>
            <pc:sldMk cId="4257474872" sldId="381"/>
            <ac:grpSpMk id="7" creationId="{9F50B656-B524-F041-2528-09833E5B694F}"/>
          </ac:grpSpMkLst>
        </pc:grpChg>
        <pc:graphicFrameChg chg="add mod">
          <ac:chgData name="Mitchell Wand" userId="de9b44c55c049659" providerId="LiveId" clId="{EA4C50BF-E095-43E6-81D2-CD7A37F76019}" dt="2022-08-30T19:04:38.822" v="413" actId="20577"/>
          <ac:graphicFrameMkLst>
            <pc:docMk/>
            <pc:sldMk cId="4257474872" sldId="381"/>
            <ac:graphicFrameMk id="10" creationId="{BD762AA2-B8E6-CE63-C277-9D78BC5B5A1B}"/>
          </ac:graphicFrameMkLst>
        </pc:graphicFrameChg>
      </pc:sldChg>
      <pc:sldChg chg="addSp delSp modSp add del mod">
        <pc:chgData name="Mitchell Wand" userId="de9b44c55c049659" providerId="LiveId" clId="{EA4C50BF-E095-43E6-81D2-CD7A37F76019}" dt="2022-08-30T19:37:27.492" v="1701" actId="2696"/>
        <pc:sldMkLst>
          <pc:docMk/>
          <pc:sldMk cId="3681161191" sldId="412"/>
        </pc:sldMkLst>
        <pc:spChg chg="mod">
          <ac:chgData name="Mitchell Wand" userId="de9b44c55c049659" providerId="LiveId" clId="{EA4C50BF-E095-43E6-81D2-CD7A37F76019}" dt="2022-08-30T19:06:58.711" v="458" actId="20577"/>
          <ac:spMkLst>
            <pc:docMk/>
            <pc:sldMk cId="3681161191" sldId="412"/>
            <ac:spMk id="2" creationId="{7E904B5E-91AC-4C1E-A6BE-56F6BD35DC84}"/>
          </ac:spMkLst>
        </pc:spChg>
        <pc:spChg chg="del">
          <ac:chgData name="Mitchell Wand" userId="de9b44c55c049659" providerId="LiveId" clId="{EA4C50BF-E095-43E6-81D2-CD7A37F76019}" dt="2022-08-30T19:07:04.058" v="459" actId="478"/>
          <ac:spMkLst>
            <pc:docMk/>
            <pc:sldMk cId="3681161191" sldId="412"/>
            <ac:spMk id="3" creationId="{43DDDCE9-8CC6-4685-885B-8EB6634AA878}"/>
          </ac:spMkLst>
        </pc:spChg>
        <pc:spChg chg="add mod">
          <ac:chgData name="Mitchell Wand" userId="de9b44c55c049659" providerId="LiveId" clId="{EA4C50BF-E095-43E6-81D2-CD7A37F76019}" dt="2022-08-30T19:31:53.646" v="1303" actId="20577"/>
          <ac:spMkLst>
            <pc:docMk/>
            <pc:sldMk cId="3681161191" sldId="412"/>
            <ac:spMk id="6" creationId="{63547E67-8F96-A7D4-F71E-8E4634BE8F16}"/>
          </ac:spMkLst>
        </pc:spChg>
      </pc:sldChg>
      <pc:sldChg chg="add">
        <pc:chgData name="Mitchell Wand" userId="de9b44c55c049659" providerId="LiveId" clId="{EA4C50BF-E095-43E6-81D2-CD7A37F76019}" dt="2022-08-30T19:37:35.496" v="1702"/>
        <pc:sldMkLst>
          <pc:docMk/>
          <pc:sldMk cId="3874025181" sldId="412"/>
        </pc:sldMkLst>
      </pc:sldChg>
      <pc:sldChg chg="addSp delSp modSp add del mod">
        <pc:chgData name="Mitchell Wand" userId="de9b44c55c049659" providerId="LiveId" clId="{EA4C50BF-E095-43E6-81D2-CD7A37F76019}" dt="2022-08-30T19:37:27.492" v="1701" actId="2696"/>
        <pc:sldMkLst>
          <pc:docMk/>
          <pc:sldMk cId="3118770509" sldId="416"/>
        </pc:sldMkLst>
        <pc:spChg chg="mod">
          <ac:chgData name="Mitchell Wand" userId="de9b44c55c049659" providerId="LiveId" clId="{EA4C50BF-E095-43E6-81D2-CD7A37F76019}" dt="2022-08-30T19:11:47.267" v="839" actId="20577"/>
          <ac:spMkLst>
            <pc:docMk/>
            <pc:sldMk cId="3118770509" sldId="416"/>
            <ac:spMk id="2" creationId="{AE3E72A7-92DE-423B-A904-AE88EDE1F8AE}"/>
          </ac:spMkLst>
        </pc:spChg>
        <pc:spChg chg="mod">
          <ac:chgData name="Mitchell Wand" userId="de9b44c55c049659" providerId="LiveId" clId="{EA4C50BF-E095-43E6-81D2-CD7A37F76019}" dt="2022-08-30T19:14:25.466" v="938" actId="27636"/>
          <ac:spMkLst>
            <pc:docMk/>
            <pc:sldMk cId="3118770509" sldId="416"/>
            <ac:spMk id="3" creationId="{F5A32929-7727-49E3-92D6-0FD395A65342}"/>
          </ac:spMkLst>
        </pc:spChg>
        <pc:spChg chg="add mod">
          <ac:chgData name="Mitchell Wand" userId="de9b44c55c049659" providerId="LiveId" clId="{EA4C50BF-E095-43E6-81D2-CD7A37F76019}" dt="2022-08-30T19:13:34.553" v="916" actId="207"/>
          <ac:spMkLst>
            <pc:docMk/>
            <pc:sldMk cId="3118770509" sldId="416"/>
            <ac:spMk id="5" creationId="{842EFB36-9979-DF75-FA0B-A84EA0690AD6}"/>
          </ac:spMkLst>
        </pc:spChg>
        <pc:spChg chg="add mod">
          <ac:chgData name="Mitchell Wand" userId="de9b44c55c049659" providerId="LiveId" clId="{EA4C50BF-E095-43E6-81D2-CD7A37F76019}" dt="2022-08-30T19:15:37.602" v="1066" actId="255"/>
          <ac:spMkLst>
            <pc:docMk/>
            <pc:sldMk cId="3118770509" sldId="416"/>
            <ac:spMk id="6" creationId="{C479E27F-A6F8-875E-7954-4BE8EDE3B7D1}"/>
          </ac:spMkLst>
        </pc:spChg>
        <pc:spChg chg="add del mod">
          <ac:chgData name="Mitchell Wand" userId="de9b44c55c049659" providerId="LiveId" clId="{EA4C50BF-E095-43E6-81D2-CD7A37F76019}" dt="2022-08-30T19:15:25.884" v="1065" actId="478"/>
          <ac:spMkLst>
            <pc:docMk/>
            <pc:sldMk cId="3118770509" sldId="416"/>
            <ac:spMk id="7" creationId="{B7DCD927-1740-C0B7-46B7-689CF9FBB05F}"/>
          </ac:spMkLst>
        </pc:spChg>
        <pc:spChg chg="add mod">
          <ac:chgData name="Mitchell Wand" userId="de9b44c55c049659" providerId="LiveId" clId="{EA4C50BF-E095-43E6-81D2-CD7A37F76019}" dt="2022-08-30T19:16:23.818" v="1081" actId="1076"/>
          <ac:spMkLst>
            <pc:docMk/>
            <pc:sldMk cId="3118770509" sldId="416"/>
            <ac:spMk id="8" creationId="{198A1E92-4E24-D593-0C9F-41878B075BA1}"/>
          </ac:spMkLst>
        </pc:spChg>
        <pc:spChg chg="add del mod">
          <ac:chgData name="Mitchell Wand" userId="de9b44c55c049659" providerId="LiveId" clId="{EA4C50BF-E095-43E6-81D2-CD7A37F76019}" dt="2022-08-30T19:16:13.655" v="1079" actId="478"/>
          <ac:spMkLst>
            <pc:docMk/>
            <pc:sldMk cId="3118770509" sldId="416"/>
            <ac:spMk id="9" creationId="{79B798F3-4DD2-47C0-B361-AE3FFD5C8276}"/>
          </ac:spMkLst>
        </pc:spChg>
        <pc:spChg chg="add mod">
          <ac:chgData name="Mitchell Wand" userId="de9b44c55c049659" providerId="LiveId" clId="{EA4C50BF-E095-43E6-81D2-CD7A37F76019}" dt="2022-08-30T19:16:38.567" v="1090" actId="20577"/>
          <ac:spMkLst>
            <pc:docMk/>
            <pc:sldMk cId="3118770509" sldId="416"/>
            <ac:spMk id="10" creationId="{0415E4AA-28FD-834C-5DE8-954BF316814F}"/>
          </ac:spMkLst>
        </pc:spChg>
      </pc:sldChg>
      <pc:sldChg chg="add">
        <pc:chgData name="Mitchell Wand" userId="de9b44c55c049659" providerId="LiveId" clId="{EA4C50BF-E095-43E6-81D2-CD7A37F76019}" dt="2022-08-30T19:37:35.496" v="1702"/>
        <pc:sldMkLst>
          <pc:docMk/>
          <pc:sldMk cId="4285151892" sldId="416"/>
        </pc:sldMkLst>
      </pc:sldChg>
      <pc:sldChg chg="add del">
        <pc:chgData name="Mitchell Wand" userId="de9b44c55c049659" providerId="LiveId" clId="{EA4C50BF-E095-43E6-81D2-CD7A37F76019}" dt="2022-08-30T19:37:27.492" v="1701" actId="2696"/>
        <pc:sldMkLst>
          <pc:docMk/>
          <pc:sldMk cId="207312408" sldId="417"/>
        </pc:sldMkLst>
      </pc:sldChg>
      <pc:sldChg chg="add">
        <pc:chgData name="Mitchell Wand" userId="de9b44c55c049659" providerId="LiveId" clId="{EA4C50BF-E095-43E6-81D2-CD7A37F76019}" dt="2022-08-30T19:37:35.496" v="1702"/>
        <pc:sldMkLst>
          <pc:docMk/>
          <pc:sldMk cId="250917390" sldId="417"/>
        </pc:sldMkLst>
      </pc:sldChg>
      <pc:sldChg chg="modSp add del mod ord">
        <pc:chgData name="Mitchell Wand" userId="de9b44c55c049659" providerId="LiveId" clId="{EA4C50BF-E095-43E6-81D2-CD7A37F76019}" dt="2022-08-30T19:37:27.492" v="1701" actId="2696"/>
        <pc:sldMkLst>
          <pc:docMk/>
          <pc:sldMk cId="128826574" sldId="418"/>
        </pc:sldMkLst>
        <pc:spChg chg="mod">
          <ac:chgData name="Mitchell Wand" userId="de9b44c55c049659" providerId="LiveId" clId="{EA4C50BF-E095-43E6-81D2-CD7A37F76019}" dt="2022-08-30T19:12:09.841" v="852" actId="20577"/>
          <ac:spMkLst>
            <pc:docMk/>
            <pc:sldMk cId="128826574" sldId="418"/>
            <ac:spMk id="2" creationId="{8A0F2821-41CE-4E1B-9203-CE081F2CFC59}"/>
          </ac:spMkLst>
        </pc:spChg>
      </pc:sldChg>
      <pc:sldChg chg="add">
        <pc:chgData name="Mitchell Wand" userId="de9b44c55c049659" providerId="LiveId" clId="{EA4C50BF-E095-43E6-81D2-CD7A37F76019}" dt="2022-08-30T19:37:35.496" v="1702"/>
        <pc:sldMkLst>
          <pc:docMk/>
          <pc:sldMk cId="3578469217" sldId="418"/>
        </pc:sldMkLst>
      </pc:sldChg>
      <pc:sldChg chg="add del">
        <pc:chgData name="Mitchell Wand" userId="de9b44c55c049659" providerId="LiveId" clId="{EA4C50BF-E095-43E6-81D2-CD7A37F76019}" dt="2022-08-30T19:16:52.483" v="1091" actId="2696"/>
        <pc:sldMkLst>
          <pc:docMk/>
          <pc:sldMk cId="2242979527" sldId="419"/>
        </pc:sldMkLst>
      </pc:sldChg>
      <pc:sldChg chg="add del">
        <pc:chgData name="Mitchell Wand" userId="de9b44c55c049659" providerId="LiveId" clId="{EA4C50BF-E095-43E6-81D2-CD7A37F76019}" dt="2022-08-30T19:32:38.853" v="1305" actId="2696"/>
        <pc:sldMkLst>
          <pc:docMk/>
          <pc:sldMk cId="1716946712" sldId="420"/>
        </pc:sldMkLst>
      </pc:sldChg>
      <pc:sldChg chg="add del">
        <pc:chgData name="Mitchell Wand" userId="de9b44c55c049659" providerId="LiveId" clId="{EA4C50BF-E095-43E6-81D2-CD7A37F76019}" dt="2022-08-30T19:32:43.090" v="1306" actId="2696"/>
        <pc:sldMkLst>
          <pc:docMk/>
          <pc:sldMk cId="3290665104" sldId="421"/>
        </pc:sldMkLst>
      </pc:sldChg>
      <pc:sldChg chg="add del">
        <pc:chgData name="Mitchell Wand" userId="de9b44c55c049659" providerId="LiveId" clId="{EA4C50BF-E095-43E6-81D2-CD7A37F76019}" dt="2022-08-30T19:33:01.363" v="1308" actId="2696"/>
        <pc:sldMkLst>
          <pc:docMk/>
          <pc:sldMk cId="125374142" sldId="422"/>
        </pc:sldMkLst>
      </pc:sldChg>
      <pc:sldChg chg="add del ord">
        <pc:chgData name="Mitchell Wand" userId="de9b44c55c049659" providerId="LiveId" clId="{EA4C50BF-E095-43E6-81D2-CD7A37F76019}" dt="2022-08-30T19:32:05.452" v="1304" actId="2696"/>
        <pc:sldMkLst>
          <pc:docMk/>
          <pc:sldMk cId="3711311485" sldId="424"/>
        </pc:sldMkLst>
      </pc:sldChg>
      <pc:sldChg chg="modSp add del mod">
        <pc:chgData name="Mitchell Wand" userId="de9b44c55c049659" providerId="LiveId" clId="{EA4C50BF-E095-43E6-81D2-CD7A37F76019}" dt="2022-08-30T19:37:27.492" v="1701" actId="2696"/>
        <pc:sldMkLst>
          <pc:docMk/>
          <pc:sldMk cId="2964924213" sldId="430"/>
        </pc:sldMkLst>
        <pc:spChg chg="mod">
          <ac:chgData name="Mitchell Wand" userId="de9b44c55c049659" providerId="LiveId" clId="{EA4C50BF-E095-43E6-81D2-CD7A37F76019}" dt="2022-08-30T19:07:21.301" v="470" actId="20577"/>
          <ac:spMkLst>
            <pc:docMk/>
            <pc:sldMk cId="2964924213" sldId="430"/>
            <ac:spMk id="2" creationId="{DD46A4C1-A4E1-4FD4-B266-9FFE28C51D1D}"/>
          </ac:spMkLst>
        </pc:spChg>
        <pc:spChg chg="mod">
          <ac:chgData name="Mitchell Wand" userId="de9b44c55c049659" providerId="LiveId" clId="{EA4C50BF-E095-43E6-81D2-CD7A37F76019}" dt="2022-08-30T19:11:06.935" v="828" actId="6549"/>
          <ac:spMkLst>
            <pc:docMk/>
            <pc:sldMk cId="2964924213" sldId="430"/>
            <ac:spMk id="3" creationId="{A83ACF0D-4A17-4131-90E7-C5D2C0B64C01}"/>
          </ac:spMkLst>
        </pc:spChg>
      </pc:sldChg>
      <pc:sldChg chg="add">
        <pc:chgData name="Mitchell Wand" userId="de9b44c55c049659" providerId="LiveId" clId="{EA4C50BF-E095-43E6-81D2-CD7A37F76019}" dt="2022-08-30T19:37:35.496" v="1702"/>
        <pc:sldMkLst>
          <pc:docMk/>
          <pc:sldMk cId="3345968335" sldId="430"/>
        </pc:sldMkLst>
      </pc:sldChg>
      <pc:sldChg chg="add del">
        <pc:chgData name="Mitchell Wand" userId="de9b44c55c049659" providerId="LiveId" clId="{EA4C50BF-E095-43E6-81D2-CD7A37F76019}" dt="2022-08-30T19:32:48.443" v="1307" actId="2696"/>
        <pc:sldMkLst>
          <pc:docMk/>
          <pc:sldMk cId="414894705" sldId="487"/>
        </pc:sldMkLst>
      </pc:sldChg>
      <pc:sldChg chg="add del">
        <pc:chgData name="Mitchell Wand" userId="de9b44c55c049659" providerId="LiveId" clId="{EA4C50BF-E095-43E6-81D2-CD7A37F76019}" dt="2022-08-30T19:33:05.290" v="1309" actId="2696"/>
        <pc:sldMkLst>
          <pc:docMk/>
          <pc:sldMk cId="3513977778" sldId="488"/>
        </pc:sldMkLst>
      </pc:sldChg>
      <pc:sldChg chg="addSp delSp modSp add del mod">
        <pc:chgData name="Mitchell Wand" userId="de9b44c55c049659" providerId="LiveId" clId="{EA4C50BF-E095-43E6-81D2-CD7A37F76019}" dt="2022-08-30T19:31:28.845" v="1266" actId="2696"/>
        <pc:sldMkLst>
          <pc:docMk/>
          <pc:sldMk cId="199340302" sldId="489"/>
        </pc:sldMkLst>
        <pc:spChg chg="mod">
          <ac:chgData name="Mitchell Wand" userId="de9b44c55c049659" providerId="LiveId" clId="{EA4C50BF-E095-43E6-81D2-CD7A37F76019}" dt="2022-08-30T19:18:46.267" v="1146" actId="20577"/>
          <ac:spMkLst>
            <pc:docMk/>
            <pc:sldMk cId="199340302" sldId="489"/>
            <ac:spMk id="2" creationId="{8A0F2821-41CE-4E1B-9203-CE081F2CFC59}"/>
          </ac:spMkLst>
        </pc:spChg>
        <pc:spChg chg="mod">
          <ac:chgData name="Mitchell Wand" userId="de9b44c55c049659" providerId="LiveId" clId="{EA4C50BF-E095-43E6-81D2-CD7A37F76019}" dt="2022-08-30T19:19:16.391" v="1200" actId="20577"/>
          <ac:spMkLst>
            <pc:docMk/>
            <pc:sldMk cId="199340302" sldId="489"/>
            <ac:spMk id="3" creationId="{C6231731-3D93-423B-8492-07065E7282D5}"/>
          </ac:spMkLst>
        </pc:spChg>
        <pc:picChg chg="del">
          <ac:chgData name="Mitchell Wand" userId="de9b44c55c049659" providerId="LiveId" clId="{EA4C50BF-E095-43E6-81D2-CD7A37F76019}" dt="2022-08-30T19:18:58.104" v="1147" actId="478"/>
          <ac:picMkLst>
            <pc:docMk/>
            <pc:sldMk cId="199340302" sldId="489"/>
            <ac:picMk id="6" creationId="{3F997C1C-C659-436B-B706-100851C99115}"/>
          </ac:picMkLst>
        </pc:picChg>
        <pc:picChg chg="del mod">
          <ac:chgData name="Mitchell Wand" userId="de9b44c55c049659" providerId="LiveId" clId="{EA4C50BF-E095-43E6-81D2-CD7A37F76019}" dt="2022-08-30T19:24:30.383" v="1209" actId="21"/>
          <ac:picMkLst>
            <pc:docMk/>
            <pc:sldMk cId="199340302" sldId="489"/>
            <ac:picMk id="8" creationId="{789D6D95-D37A-41A3-9DE5-E6CAFBEF0F1D}"/>
          </ac:picMkLst>
        </pc:picChg>
        <pc:picChg chg="add mod">
          <ac:chgData name="Mitchell Wand" userId="de9b44c55c049659" providerId="LiveId" clId="{EA4C50BF-E095-43E6-81D2-CD7A37F76019}" dt="2022-08-30T19:24:39.153" v="1210" actId="1076"/>
          <ac:picMkLst>
            <pc:docMk/>
            <pc:sldMk cId="199340302" sldId="489"/>
            <ac:picMk id="1026" creationId="{2E551191-41EE-C7D0-E3B5-DE7856ABCEE5}"/>
          </ac:picMkLst>
        </pc:picChg>
      </pc:sldChg>
      <pc:sldChg chg="add">
        <pc:chgData name="Mitchell Wand" userId="de9b44c55c049659" providerId="LiveId" clId="{EA4C50BF-E095-43E6-81D2-CD7A37F76019}" dt="2022-08-30T19:37:35.496" v="1702"/>
        <pc:sldMkLst>
          <pc:docMk/>
          <pc:sldMk cId="81920931" sldId="490"/>
        </pc:sldMkLst>
      </pc:sldChg>
      <pc:sldChg chg="addSp delSp modSp add del mod">
        <pc:chgData name="Mitchell Wand" userId="de9b44c55c049659" providerId="LiveId" clId="{EA4C50BF-E095-43E6-81D2-CD7A37F76019}" dt="2022-08-30T19:37:27.492" v="1701" actId="2696"/>
        <pc:sldMkLst>
          <pc:docMk/>
          <pc:sldMk cId="2410754075" sldId="490"/>
        </pc:sldMkLst>
        <pc:spChg chg="mod">
          <ac:chgData name="Mitchell Wand" userId="de9b44c55c049659" providerId="LiveId" clId="{EA4C50BF-E095-43E6-81D2-CD7A37F76019}" dt="2022-08-30T19:28:16.553" v="1239" actId="20577"/>
          <ac:spMkLst>
            <pc:docMk/>
            <pc:sldMk cId="2410754075" sldId="490"/>
            <ac:spMk id="3" creationId="{C6231731-3D93-423B-8492-07065E7282D5}"/>
          </ac:spMkLst>
        </pc:spChg>
        <pc:spChg chg="add mod">
          <ac:chgData name="Mitchell Wand" userId="de9b44c55c049659" providerId="LiveId" clId="{EA4C50BF-E095-43E6-81D2-CD7A37F76019}" dt="2022-08-30T19:28:03.019" v="1229" actId="208"/>
          <ac:spMkLst>
            <pc:docMk/>
            <pc:sldMk cId="2410754075" sldId="490"/>
            <ac:spMk id="6" creationId="{6E4DB1F4-2510-A020-2881-1E612BB14DDC}"/>
          </ac:spMkLst>
        </pc:spChg>
        <pc:picChg chg="add mod">
          <ac:chgData name="Mitchell Wand" userId="de9b44c55c049659" providerId="LiveId" clId="{EA4C50BF-E095-43E6-81D2-CD7A37F76019}" dt="2022-08-30T19:26:22.407" v="1214" actId="1076"/>
          <ac:picMkLst>
            <pc:docMk/>
            <pc:sldMk cId="2410754075" sldId="490"/>
            <ac:picMk id="5" creationId="{69045311-9FBA-5A4D-ADD9-613CD6EE4B08}"/>
          </ac:picMkLst>
        </pc:picChg>
        <pc:picChg chg="del">
          <ac:chgData name="Mitchell Wand" userId="de9b44c55c049659" providerId="LiveId" clId="{EA4C50BF-E095-43E6-81D2-CD7A37F76019}" dt="2022-08-30T19:26:02.436" v="1212" actId="478"/>
          <ac:picMkLst>
            <pc:docMk/>
            <pc:sldMk cId="2410754075" sldId="490"/>
            <ac:picMk id="1026" creationId="{2E551191-41EE-C7D0-E3B5-DE7856ABCEE5}"/>
          </ac:picMkLst>
        </pc:picChg>
        <pc:cxnChg chg="add mod">
          <ac:chgData name="Mitchell Wand" userId="de9b44c55c049659" providerId="LiveId" clId="{EA4C50BF-E095-43E6-81D2-CD7A37F76019}" dt="2022-08-30T19:31:05.305" v="1265" actId="14100"/>
          <ac:cxnSpMkLst>
            <pc:docMk/>
            <pc:sldMk cId="2410754075" sldId="490"/>
            <ac:cxnSpMk id="8" creationId="{B3727DDA-7256-B719-54C2-CEF522A4484C}"/>
          </ac:cxnSpMkLst>
        </pc:cxnChg>
        <pc:cxnChg chg="add mod">
          <ac:chgData name="Mitchell Wand" userId="de9b44c55c049659" providerId="LiveId" clId="{EA4C50BF-E095-43E6-81D2-CD7A37F76019}" dt="2022-08-30T19:30:52.907" v="1261" actId="14100"/>
          <ac:cxnSpMkLst>
            <pc:docMk/>
            <pc:sldMk cId="2410754075" sldId="490"/>
            <ac:cxnSpMk id="9" creationId="{766FC09C-4EC0-055C-631E-2129B426876D}"/>
          </ac:cxnSpMkLst>
        </pc:cxnChg>
        <pc:cxnChg chg="add mod">
          <ac:chgData name="Mitchell Wand" userId="de9b44c55c049659" providerId="LiveId" clId="{EA4C50BF-E095-43E6-81D2-CD7A37F76019}" dt="2022-08-30T19:30:31.280" v="1259" actId="14100"/>
          <ac:cxnSpMkLst>
            <pc:docMk/>
            <pc:sldMk cId="2410754075" sldId="490"/>
            <ac:cxnSpMk id="10" creationId="{73C4F1DA-D1BE-4E91-89F3-53457156C5F2}"/>
          </ac:cxnSpMkLst>
        </pc:cxnChg>
        <pc:cxnChg chg="add mod">
          <ac:chgData name="Mitchell Wand" userId="de9b44c55c049659" providerId="LiveId" clId="{EA4C50BF-E095-43E6-81D2-CD7A37F76019}" dt="2022-08-30T19:30:04.282" v="1253" actId="14100"/>
          <ac:cxnSpMkLst>
            <pc:docMk/>
            <pc:sldMk cId="2410754075" sldId="490"/>
            <ac:cxnSpMk id="11" creationId="{67E39126-C07E-0DB0-EEBD-B4E5B629B7BD}"/>
          </ac:cxnSpMkLst>
        </pc:cxnChg>
        <pc:cxnChg chg="add mod">
          <ac:chgData name="Mitchell Wand" userId="de9b44c55c049659" providerId="LiveId" clId="{EA4C50BF-E095-43E6-81D2-CD7A37F76019}" dt="2022-08-30T19:29:46.661" v="1251" actId="14100"/>
          <ac:cxnSpMkLst>
            <pc:docMk/>
            <pc:sldMk cId="2410754075" sldId="490"/>
            <ac:cxnSpMk id="12" creationId="{AF193149-7CAB-37F4-44BC-5B5517E5588D}"/>
          </ac:cxnSpMkLst>
        </pc:cxnChg>
      </pc:sldChg>
      <pc:sldChg chg="add">
        <pc:chgData name="Mitchell Wand" userId="de9b44c55c049659" providerId="LiveId" clId="{EA4C50BF-E095-43E6-81D2-CD7A37F76019}" dt="2022-08-30T19:37:35.496" v="1702"/>
        <pc:sldMkLst>
          <pc:docMk/>
          <pc:sldMk cId="1802476990" sldId="491"/>
        </pc:sldMkLst>
      </pc:sldChg>
      <pc:sldChg chg="modSp new del mod">
        <pc:chgData name="Mitchell Wand" userId="de9b44c55c049659" providerId="LiveId" clId="{EA4C50BF-E095-43E6-81D2-CD7A37F76019}" dt="2022-08-30T19:37:27.492" v="1701" actId="2696"/>
        <pc:sldMkLst>
          <pc:docMk/>
          <pc:sldMk cId="4248889327" sldId="491"/>
        </pc:sldMkLst>
        <pc:spChg chg="mod">
          <ac:chgData name="Mitchell Wand" userId="de9b44c55c049659" providerId="LiveId" clId="{EA4C50BF-E095-43E6-81D2-CD7A37F76019}" dt="2022-08-30T19:33:43.443" v="1343" actId="20577"/>
          <ac:spMkLst>
            <pc:docMk/>
            <pc:sldMk cId="4248889327" sldId="491"/>
            <ac:spMk id="2" creationId="{815A0EE6-0625-3F43-76E9-143FD7F06B27}"/>
          </ac:spMkLst>
        </pc:spChg>
        <pc:spChg chg="mod">
          <ac:chgData name="Mitchell Wand" userId="de9b44c55c049659" providerId="LiveId" clId="{EA4C50BF-E095-43E6-81D2-CD7A37F76019}" dt="2022-08-30T19:36:16.847" v="1644" actId="20577"/>
          <ac:spMkLst>
            <pc:docMk/>
            <pc:sldMk cId="4248889327" sldId="491"/>
            <ac:spMk id="3" creationId="{0DA8F21C-0D26-599F-3A1C-78D34F165CB3}"/>
          </ac:spMkLst>
        </pc:spChg>
      </pc:sldChg>
      <pc:sldChg chg="modSp new mod">
        <pc:chgData name="Mitchell Wand" userId="de9b44c55c049659" providerId="LiveId" clId="{EA4C50BF-E095-43E6-81D2-CD7A37F76019}" dt="2022-08-30T19:37:06.103" v="1700" actId="20577"/>
        <pc:sldMkLst>
          <pc:docMk/>
          <pc:sldMk cId="509432682" sldId="492"/>
        </pc:sldMkLst>
        <pc:spChg chg="mod">
          <ac:chgData name="Mitchell Wand" userId="de9b44c55c049659" providerId="LiveId" clId="{EA4C50BF-E095-43E6-81D2-CD7A37F76019}" dt="2022-08-30T19:37:06.103" v="1700" actId="20577"/>
          <ac:spMkLst>
            <pc:docMk/>
            <pc:sldMk cId="509432682" sldId="492"/>
            <ac:spMk id="2" creationId="{6D4FDDBB-CE87-8647-122B-DCC6AD94D23F}"/>
          </ac:spMkLst>
        </pc:spChg>
      </pc:sldChg>
    </pc:docChg>
  </pc:docChgLst>
  <pc:docChgLst>
    <pc:chgData name="Mitchell Wand" userId="de9b44c55c049659" providerId="LiveId" clId="{1B3D1EA2-D633-4A89-BCEE-7757CCB4FD42}"/>
    <pc:docChg chg="undo custSel modSld">
      <pc:chgData name="Mitchell Wand" userId="de9b44c55c049659" providerId="LiveId" clId="{1B3D1EA2-D633-4A89-BCEE-7757CCB4FD42}" dt="2023-01-07T17:13:38.282" v="157" actId="20577"/>
      <pc:docMkLst>
        <pc:docMk/>
      </pc:docMkLst>
      <pc:sldChg chg="modSp mod">
        <pc:chgData name="Mitchell Wand" userId="de9b44c55c049659" providerId="LiveId" clId="{1B3D1EA2-D633-4A89-BCEE-7757CCB4FD42}" dt="2023-01-07T17:09:49.689" v="18" actId="14100"/>
        <pc:sldMkLst>
          <pc:docMk/>
          <pc:sldMk cId="915762083" sldId="361"/>
        </pc:sldMkLst>
        <pc:spChg chg="mod">
          <ac:chgData name="Mitchell Wand" userId="de9b44c55c049659" providerId="LiveId" clId="{1B3D1EA2-D633-4A89-BCEE-7757CCB4FD42}" dt="2023-01-07T17:09:49.689" v="18" actId="14100"/>
          <ac:spMkLst>
            <pc:docMk/>
            <pc:sldMk cId="915762083" sldId="361"/>
            <ac:spMk id="5" creationId="{BE237715-0D80-47DC-8219-FE3B73352717}"/>
          </ac:spMkLst>
        </pc:spChg>
        <pc:spChg chg="mod">
          <ac:chgData name="Mitchell Wand" userId="de9b44c55c049659" providerId="LiveId" clId="{1B3D1EA2-D633-4A89-BCEE-7757CCB4FD42}" dt="2023-01-07T17:09:36.780" v="16"/>
          <ac:spMkLst>
            <pc:docMk/>
            <pc:sldMk cId="915762083" sldId="361"/>
            <ac:spMk id="6" creationId="{7129AFE6-2303-4CE4-8200-A004DD436F97}"/>
          </ac:spMkLst>
        </pc:spChg>
        <pc:spChg chg="mod">
          <ac:chgData name="Mitchell Wand" userId="de9b44c55c049659" providerId="LiveId" clId="{1B3D1EA2-D633-4A89-BCEE-7757CCB4FD42}" dt="2023-01-07T17:09:45.903" v="17" actId="14100"/>
          <ac:spMkLst>
            <pc:docMk/>
            <pc:sldMk cId="915762083" sldId="361"/>
            <ac:spMk id="8" creationId="{D13C1BAE-F029-4CC7-BCA5-8575A6ECA773}"/>
          </ac:spMkLst>
        </pc:spChg>
      </pc:sldChg>
      <pc:sldChg chg="modSp mod">
        <pc:chgData name="Mitchell Wand" userId="de9b44c55c049659" providerId="LiveId" clId="{1B3D1EA2-D633-4A89-BCEE-7757CCB4FD42}" dt="2023-01-07T17:10:56.560" v="22" actId="14100"/>
        <pc:sldMkLst>
          <pc:docMk/>
          <pc:sldMk cId="2175689014" sldId="363"/>
        </pc:sldMkLst>
        <pc:spChg chg="mod">
          <ac:chgData name="Mitchell Wand" userId="de9b44c55c049659" providerId="LiveId" clId="{1B3D1EA2-D633-4A89-BCEE-7757CCB4FD42}" dt="2023-01-07T17:10:47.559" v="21"/>
          <ac:spMkLst>
            <pc:docMk/>
            <pc:sldMk cId="2175689014" sldId="363"/>
            <ac:spMk id="6" creationId="{C57EF10A-F451-4D47-B00A-2D711BE90266}"/>
          </ac:spMkLst>
        </pc:spChg>
        <pc:spChg chg="mod">
          <ac:chgData name="Mitchell Wand" userId="de9b44c55c049659" providerId="LiveId" clId="{1B3D1EA2-D633-4A89-BCEE-7757CCB4FD42}" dt="2023-01-07T17:10:56.560" v="22" actId="14100"/>
          <ac:spMkLst>
            <pc:docMk/>
            <pc:sldMk cId="2175689014" sldId="363"/>
            <ac:spMk id="7" creationId="{43742CDD-C1E7-4BBA-89C5-767A9BCB1EEB}"/>
          </ac:spMkLst>
        </pc:spChg>
      </pc:sldChg>
      <pc:sldChg chg="modNotes">
        <pc:chgData name="Mitchell Wand" userId="de9b44c55c049659" providerId="LiveId" clId="{1B3D1EA2-D633-4A89-BCEE-7757CCB4FD42}" dt="2023-01-07T17:09:36.780" v="16"/>
        <pc:sldMkLst>
          <pc:docMk/>
          <pc:sldMk cId="3947735393" sldId="365"/>
        </pc:sldMkLst>
      </pc:sldChg>
      <pc:sldChg chg="modSp mod modNotes">
        <pc:chgData name="Mitchell Wand" userId="de9b44c55c049659" providerId="LiveId" clId="{1B3D1EA2-D633-4A89-BCEE-7757CCB4FD42}" dt="2023-01-07T17:12:02.572" v="26" actId="14100"/>
        <pc:sldMkLst>
          <pc:docMk/>
          <pc:sldMk cId="1583029545" sldId="369"/>
        </pc:sldMkLst>
        <pc:spChg chg="mod">
          <ac:chgData name="Mitchell Wand" userId="de9b44c55c049659" providerId="LiveId" clId="{1B3D1EA2-D633-4A89-BCEE-7757CCB4FD42}" dt="2023-01-07T17:12:02.572" v="26" actId="14100"/>
          <ac:spMkLst>
            <pc:docMk/>
            <pc:sldMk cId="1583029545" sldId="369"/>
            <ac:spMk id="6" creationId="{BD40DC19-940C-4417-B7DE-E77FCDC9039E}"/>
          </ac:spMkLst>
        </pc:spChg>
        <pc:spChg chg="mod">
          <ac:chgData name="Mitchell Wand" userId="de9b44c55c049659" providerId="LiveId" clId="{1B3D1EA2-D633-4A89-BCEE-7757CCB4FD42}" dt="2023-01-07T17:10:47.559" v="21"/>
          <ac:spMkLst>
            <pc:docMk/>
            <pc:sldMk cId="1583029545" sldId="369"/>
            <ac:spMk id="10" creationId="{6050C85E-D369-42A5-BF5F-D710CEBA79BF}"/>
          </ac:spMkLst>
        </pc:spChg>
      </pc:sldChg>
      <pc:sldChg chg="modSp mod">
        <pc:chgData name="Mitchell Wand" userId="de9b44c55c049659" providerId="LiveId" clId="{1B3D1EA2-D633-4A89-BCEE-7757CCB4FD42}" dt="2023-01-07T17:11:52.397" v="25" actId="20577"/>
        <pc:sldMkLst>
          <pc:docMk/>
          <pc:sldMk cId="1017021096" sldId="371"/>
        </pc:sldMkLst>
        <pc:spChg chg="mod">
          <ac:chgData name="Mitchell Wand" userId="de9b44c55c049659" providerId="LiveId" clId="{1B3D1EA2-D633-4A89-BCEE-7757CCB4FD42}" dt="2023-01-07T17:11:52.397" v="25" actId="20577"/>
          <ac:spMkLst>
            <pc:docMk/>
            <pc:sldMk cId="1017021096" sldId="371"/>
            <ac:spMk id="3" creationId="{752C0810-2FED-46EB-82B7-B2730F69E5BB}"/>
          </ac:spMkLst>
        </pc:spChg>
      </pc:sldChg>
      <pc:sldChg chg="modSp">
        <pc:chgData name="Mitchell Wand" userId="de9b44c55c049659" providerId="LiveId" clId="{1B3D1EA2-D633-4A89-BCEE-7757CCB4FD42}" dt="2023-01-07T17:10:47.559" v="21"/>
        <pc:sldMkLst>
          <pc:docMk/>
          <pc:sldMk cId="4285197496" sldId="374"/>
        </pc:sldMkLst>
        <pc:spChg chg="mod">
          <ac:chgData name="Mitchell Wand" userId="de9b44c55c049659" providerId="LiveId" clId="{1B3D1EA2-D633-4A89-BCEE-7757CCB4FD42}" dt="2023-01-07T17:10:47.559" v="21"/>
          <ac:spMkLst>
            <pc:docMk/>
            <pc:sldMk cId="4285197496" sldId="374"/>
            <ac:spMk id="2" creationId="{1078B5ED-089E-4E03-AE7A-2333C7AF4560}"/>
          </ac:spMkLst>
        </pc:spChg>
        <pc:spChg chg="mod">
          <ac:chgData name="Mitchell Wand" userId="de9b44c55c049659" providerId="LiveId" clId="{1B3D1EA2-D633-4A89-BCEE-7757CCB4FD42}" dt="2023-01-07T17:10:47.559" v="21"/>
          <ac:spMkLst>
            <pc:docMk/>
            <pc:sldMk cId="4285197496" sldId="374"/>
            <ac:spMk id="6" creationId="{0F71FA50-933F-4201-87ED-4334941A29AD}"/>
          </ac:spMkLst>
        </pc:spChg>
      </pc:sldChg>
      <pc:sldChg chg="modSp mod">
        <pc:chgData name="Mitchell Wand" userId="de9b44c55c049659" providerId="LiveId" clId="{1B3D1EA2-D633-4A89-BCEE-7757CCB4FD42}" dt="2023-01-07T17:08:16.959" v="14" actId="20577"/>
        <pc:sldMkLst>
          <pc:docMk/>
          <pc:sldMk cId="2452429264" sldId="379"/>
        </pc:sldMkLst>
        <pc:spChg chg="mod">
          <ac:chgData name="Mitchell Wand" userId="de9b44c55c049659" providerId="LiveId" clId="{1B3D1EA2-D633-4A89-BCEE-7757CCB4FD42}" dt="2023-01-07T17:07:55.574" v="0" actId="20577"/>
          <ac:spMkLst>
            <pc:docMk/>
            <pc:sldMk cId="2452429264" sldId="379"/>
            <ac:spMk id="2" creationId="{40765BC5-92E6-4F5A-B981-1C5EE975861B}"/>
          </ac:spMkLst>
        </pc:spChg>
        <pc:spChg chg="mod">
          <ac:chgData name="Mitchell Wand" userId="de9b44c55c049659" providerId="LiveId" clId="{1B3D1EA2-D633-4A89-BCEE-7757CCB4FD42}" dt="2023-01-07T17:08:16.959" v="14" actId="20577"/>
          <ac:spMkLst>
            <pc:docMk/>
            <pc:sldMk cId="2452429264" sldId="379"/>
            <ac:spMk id="3" creationId="{3B7BC06A-54D1-4D10-B536-9DF33B2C3997}"/>
          </ac:spMkLst>
        </pc:spChg>
        <pc:spChg chg="mod">
          <ac:chgData name="Mitchell Wand" userId="de9b44c55c049659" providerId="LiveId" clId="{1B3D1EA2-D633-4A89-BCEE-7757CCB4FD42}" dt="2023-01-07T17:08:12.093" v="12" actId="20577"/>
          <ac:spMkLst>
            <pc:docMk/>
            <pc:sldMk cId="2452429264" sldId="379"/>
            <ac:spMk id="8" creationId="{5B356C44-32EB-4AC4-94B7-A86895491E70}"/>
          </ac:spMkLst>
        </pc:spChg>
      </pc:sldChg>
      <pc:sldChg chg="modNotesTx">
        <pc:chgData name="Mitchell Wand" userId="de9b44c55c049659" providerId="LiveId" clId="{1B3D1EA2-D633-4A89-BCEE-7757CCB4FD42}" dt="2023-01-07T17:13:38.282" v="157" actId="20577"/>
        <pc:sldMkLst>
          <pc:docMk/>
          <pc:sldMk cId="3345968335" sldId="430"/>
        </pc:sldMkLst>
      </pc:sldChg>
    </pc:docChg>
  </pc:docChgLst>
  <pc:docChgLst>
    <pc:chgData name="Mitchell Wand" userId="de9b44c55c049659" providerId="LiveId" clId="{99718308-7C56-473B-8B2B-53B03B1B7395}"/>
    <pc:docChg chg="undo custSel addSld modSld">
      <pc:chgData name="Mitchell Wand" userId="de9b44c55c049659" providerId="LiveId" clId="{99718308-7C56-473B-8B2B-53B03B1B7395}" dt="2022-09-14T18:51:01.402" v="704" actId="27636"/>
      <pc:docMkLst>
        <pc:docMk/>
      </pc:docMkLst>
      <pc:sldChg chg="addSp modSp add mod modAnim modNotesTx">
        <pc:chgData name="Mitchell Wand" userId="de9b44c55c049659" providerId="LiveId" clId="{99718308-7C56-473B-8B2B-53B03B1B7395}" dt="2022-09-14T18:51:01.402" v="704" actId="27636"/>
        <pc:sldMkLst>
          <pc:docMk/>
          <pc:sldMk cId="3605028067" sldId="495"/>
        </pc:sldMkLst>
        <pc:spChg chg="mod">
          <ac:chgData name="Mitchell Wand" userId="de9b44c55c049659" providerId="LiveId" clId="{99718308-7C56-473B-8B2B-53B03B1B7395}" dt="2022-09-14T18:40:45.997" v="75" actId="20577"/>
          <ac:spMkLst>
            <pc:docMk/>
            <pc:sldMk cId="3605028067" sldId="495"/>
            <ac:spMk id="2" creationId="{BA745527-D100-4B4F-829D-1B696CAF1C9B}"/>
          </ac:spMkLst>
        </pc:spChg>
        <pc:spChg chg="mod">
          <ac:chgData name="Mitchell Wand" userId="de9b44c55c049659" providerId="LiveId" clId="{99718308-7C56-473B-8B2B-53B03B1B7395}" dt="2022-09-14T18:51:01.402" v="704" actId="27636"/>
          <ac:spMkLst>
            <pc:docMk/>
            <pc:sldMk cId="3605028067" sldId="495"/>
            <ac:spMk id="3" creationId="{FCCE4D6C-6E60-4E4C-BE55-5674B33BAD01}"/>
          </ac:spMkLst>
        </pc:spChg>
        <pc:spChg chg="mod">
          <ac:chgData name="Mitchell Wand" userId="de9b44c55c049659" providerId="LiveId" clId="{99718308-7C56-473B-8B2B-53B03B1B7395}" dt="2022-09-14T18:39:05.942" v="17" actId="255"/>
          <ac:spMkLst>
            <pc:docMk/>
            <pc:sldMk cId="3605028067" sldId="495"/>
            <ac:spMk id="5" creationId="{7A7CE241-579A-C00B-2C03-8055423915D5}"/>
          </ac:spMkLst>
        </pc:spChg>
        <pc:spChg chg="mod">
          <ac:chgData name="Mitchell Wand" userId="de9b44c55c049659" providerId="LiveId" clId="{99718308-7C56-473B-8B2B-53B03B1B7395}" dt="2022-09-14T18:39:17.321" v="20" actId="20577"/>
          <ac:spMkLst>
            <pc:docMk/>
            <pc:sldMk cId="3605028067" sldId="495"/>
            <ac:spMk id="6" creationId="{DDC06498-1D10-4E52-A107-990734307F51}"/>
          </ac:spMkLst>
        </pc:spChg>
        <pc:spChg chg="add mod">
          <ac:chgData name="Mitchell Wand" userId="de9b44c55c049659" providerId="LiveId" clId="{99718308-7C56-473B-8B2B-53B03B1B7395}" dt="2022-09-14T18:40:01.254" v="26" actId="255"/>
          <ac:spMkLst>
            <pc:docMk/>
            <pc:sldMk cId="3605028067" sldId="495"/>
            <ac:spMk id="11" creationId="{1B7168C4-C6D5-1024-A1FA-7A1C9E11C8D2}"/>
          </ac:spMkLst>
        </pc:spChg>
      </pc:sldChg>
    </pc:docChg>
  </pc:docChgLst>
  <pc:docChgLst>
    <pc:chgData name="Mitchell Wand" userId="de9b44c55c049659" providerId="LiveId" clId="{F51B1847-95FF-4053-B76F-28C840121525}"/>
    <pc:docChg chg="addSld delSld modSld">
      <pc:chgData name="Mitchell Wand" userId="de9b44c55c049659" providerId="LiveId" clId="{F51B1847-95FF-4053-B76F-28C840121525}" dt="2024-09-03T01:47:57.061" v="1644" actId="2696"/>
      <pc:docMkLst>
        <pc:docMk/>
      </pc:docMkLst>
      <pc:sldChg chg="addSp modSp mod modAnim modNotesTx">
        <pc:chgData name="Mitchell Wand" userId="de9b44c55c049659" providerId="LiveId" clId="{F51B1847-95FF-4053-B76F-28C840121525}" dt="2024-09-03T01:34:55.374" v="592" actId="20577"/>
        <pc:sldMkLst>
          <pc:docMk/>
          <pc:sldMk cId="657427070" sldId="496"/>
        </pc:sldMkLst>
        <pc:spChg chg="add mod">
          <ac:chgData name="Mitchell Wand" userId="de9b44c55c049659" providerId="LiveId" clId="{F51B1847-95FF-4053-B76F-28C840121525}" dt="2024-09-03T01:26:59.280" v="3" actId="1076"/>
          <ac:spMkLst>
            <pc:docMk/>
            <pc:sldMk cId="657427070" sldId="496"/>
            <ac:spMk id="3" creationId="{273F088B-3B9A-8204-31DE-C59AFF5D341B}"/>
          </ac:spMkLst>
        </pc:spChg>
      </pc:sldChg>
      <pc:sldChg chg="modNotesTx">
        <pc:chgData name="Mitchell Wand" userId="de9b44c55c049659" providerId="LiveId" clId="{F51B1847-95FF-4053-B76F-28C840121525}" dt="2024-09-03T01:36:52.326" v="818" actId="20577"/>
        <pc:sldMkLst>
          <pc:docMk/>
          <pc:sldMk cId="1198500969" sldId="497"/>
        </pc:sldMkLst>
      </pc:sldChg>
      <pc:sldChg chg="modNotesTx">
        <pc:chgData name="Mitchell Wand" userId="de9b44c55c049659" providerId="LiveId" clId="{F51B1847-95FF-4053-B76F-28C840121525}" dt="2024-09-03T01:40:18.139" v="1144" actId="20577"/>
        <pc:sldMkLst>
          <pc:docMk/>
          <pc:sldMk cId="2839435653" sldId="498"/>
        </pc:sldMkLst>
      </pc:sldChg>
      <pc:sldChg chg="modNotesTx">
        <pc:chgData name="Mitchell Wand" userId="de9b44c55c049659" providerId="LiveId" clId="{F51B1847-95FF-4053-B76F-28C840121525}" dt="2024-09-03T01:41:10.727" v="1279" actId="20577"/>
        <pc:sldMkLst>
          <pc:docMk/>
          <pc:sldMk cId="4155274164" sldId="499"/>
        </pc:sldMkLst>
      </pc:sldChg>
      <pc:sldChg chg="modNotesTx">
        <pc:chgData name="Mitchell Wand" userId="de9b44c55c049659" providerId="LiveId" clId="{F51B1847-95FF-4053-B76F-28C840121525}" dt="2024-09-03T01:43:06.941" v="1351" actId="20577"/>
        <pc:sldMkLst>
          <pc:docMk/>
          <pc:sldMk cId="1442055128" sldId="502"/>
        </pc:sldMkLst>
      </pc:sldChg>
      <pc:sldChg chg="mod modShow">
        <pc:chgData name="Mitchell Wand" userId="de9b44c55c049659" providerId="LiveId" clId="{F51B1847-95FF-4053-B76F-28C840121525}" dt="2024-09-03T01:37:08.739" v="819" actId="729"/>
        <pc:sldMkLst>
          <pc:docMk/>
          <pc:sldMk cId="3512688338" sldId="504"/>
        </pc:sldMkLst>
      </pc:sldChg>
      <pc:sldChg chg="modNotesTx">
        <pc:chgData name="Mitchell Wand" userId="de9b44c55c049659" providerId="LiveId" clId="{F51B1847-95FF-4053-B76F-28C840121525}" dt="2024-09-03T01:46:00.977" v="1642" actId="20577"/>
        <pc:sldMkLst>
          <pc:docMk/>
          <pc:sldMk cId="935629653" sldId="506"/>
        </pc:sldMkLst>
      </pc:sldChg>
      <pc:sldChg chg="add del">
        <pc:chgData name="Mitchell Wand" userId="de9b44c55c049659" providerId="LiveId" clId="{F51B1847-95FF-4053-B76F-28C840121525}" dt="2024-09-03T01:47:57.061" v="1644" actId="2696"/>
        <pc:sldMkLst>
          <pc:docMk/>
          <pc:sldMk cId="3121632177" sldId="514"/>
        </pc:sldMkLst>
      </pc:sldChg>
    </pc:docChg>
  </pc:docChgLst>
  <pc:docChgLst>
    <pc:chgData name="Mitchell Wand" userId="de9b44c55c049659" providerId="LiveId" clId="{AD6466CF-1D05-4372-95BC-7089371C5C94}"/>
    <pc:docChg chg="modSld">
      <pc:chgData name="Mitchell Wand" userId="de9b44c55c049659" providerId="LiveId" clId="{AD6466CF-1D05-4372-95BC-7089371C5C94}" dt="2023-01-23T20:10:58.486" v="76" actId="20577"/>
      <pc:docMkLst>
        <pc:docMk/>
      </pc:docMkLst>
      <pc:sldChg chg="modSp mod">
        <pc:chgData name="Mitchell Wand" userId="de9b44c55c049659" providerId="LiveId" clId="{AD6466CF-1D05-4372-95BC-7089371C5C94}" dt="2023-01-23T20:08:10.967" v="0" actId="14100"/>
        <pc:sldMkLst>
          <pc:docMk/>
          <pc:sldMk cId="915762083" sldId="361"/>
        </pc:sldMkLst>
        <pc:spChg chg="mod">
          <ac:chgData name="Mitchell Wand" userId="de9b44c55c049659" providerId="LiveId" clId="{AD6466CF-1D05-4372-95BC-7089371C5C94}" dt="2023-01-23T20:08:10.967" v="0" actId="14100"/>
          <ac:spMkLst>
            <pc:docMk/>
            <pc:sldMk cId="915762083" sldId="361"/>
            <ac:spMk id="6" creationId="{7129AFE6-2303-4CE4-8200-A004DD436F97}"/>
          </ac:spMkLst>
        </pc:spChg>
      </pc:sldChg>
      <pc:sldChg chg="modSp">
        <pc:chgData name="Mitchell Wand" userId="de9b44c55c049659" providerId="LiveId" clId="{AD6466CF-1D05-4372-95BC-7089371C5C94}" dt="2023-01-23T20:08:19.858" v="2" actId="20577"/>
        <pc:sldMkLst>
          <pc:docMk/>
          <pc:sldMk cId="3247464670" sldId="362"/>
        </pc:sldMkLst>
        <pc:spChg chg="mod">
          <ac:chgData name="Mitchell Wand" userId="de9b44c55c049659" providerId="LiveId" clId="{AD6466CF-1D05-4372-95BC-7089371C5C94}" dt="2023-01-23T20:08:19.858" v="2" actId="20577"/>
          <ac:spMkLst>
            <pc:docMk/>
            <pc:sldMk cId="3247464670" sldId="362"/>
            <ac:spMk id="6" creationId="{AEB2F578-F41C-42BE-A746-B411D0AE37EB}"/>
          </ac:spMkLst>
        </pc:spChg>
      </pc:sldChg>
      <pc:sldChg chg="modSp mod">
        <pc:chgData name="Mitchell Wand" userId="de9b44c55c049659" providerId="LiveId" clId="{AD6466CF-1D05-4372-95BC-7089371C5C94}" dt="2023-01-23T20:08:49.998" v="9" actId="20577"/>
        <pc:sldMkLst>
          <pc:docMk/>
          <pc:sldMk cId="3947735393" sldId="365"/>
        </pc:sldMkLst>
        <pc:spChg chg="mod">
          <ac:chgData name="Mitchell Wand" userId="de9b44c55c049659" providerId="LiveId" clId="{AD6466CF-1D05-4372-95BC-7089371C5C94}" dt="2023-01-23T20:08:49.998" v="9" actId="20577"/>
          <ac:spMkLst>
            <pc:docMk/>
            <pc:sldMk cId="3947735393" sldId="365"/>
            <ac:spMk id="7" creationId="{A694B6C8-5A57-35D8-E740-C16FA3796D1E}"/>
          </ac:spMkLst>
        </pc:spChg>
      </pc:sldChg>
      <pc:sldChg chg="modSp mod">
        <pc:chgData name="Mitchell Wand" userId="de9b44c55c049659" providerId="LiveId" clId="{AD6466CF-1D05-4372-95BC-7089371C5C94}" dt="2023-01-23T20:09:35.924" v="34" actId="20577"/>
        <pc:sldMkLst>
          <pc:docMk/>
          <pc:sldMk cId="2468871028" sldId="370"/>
        </pc:sldMkLst>
        <pc:spChg chg="mod">
          <ac:chgData name="Mitchell Wand" userId="de9b44c55c049659" providerId="LiveId" clId="{AD6466CF-1D05-4372-95BC-7089371C5C94}" dt="2023-01-23T20:09:35.924" v="34" actId="20577"/>
          <ac:spMkLst>
            <pc:docMk/>
            <pc:sldMk cId="2468871028" sldId="370"/>
            <ac:spMk id="5" creationId="{9A240F55-B2AC-4A29-B17F-8DEA798DAAE4}"/>
          </ac:spMkLst>
        </pc:spChg>
      </pc:sldChg>
      <pc:sldChg chg="modSp mod">
        <pc:chgData name="Mitchell Wand" userId="de9b44c55c049659" providerId="LiveId" clId="{AD6466CF-1D05-4372-95BC-7089371C5C94}" dt="2023-01-23T20:09:56.370" v="36" actId="20577"/>
        <pc:sldMkLst>
          <pc:docMk/>
          <pc:sldMk cId="1017021096" sldId="371"/>
        </pc:sldMkLst>
        <pc:spChg chg="mod">
          <ac:chgData name="Mitchell Wand" userId="de9b44c55c049659" providerId="LiveId" clId="{AD6466CF-1D05-4372-95BC-7089371C5C94}" dt="2023-01-23T20:09:56.370" v="36" actId="20577"/>
          <ac:spMkLst>
            <pc:docMk/>
            <pc:sldMk cId="1017021096" sldId="371"/>
            <ac:spMk id="3" creationId="{752C0810-2FED-46EB-82B7-B2730F69E5BB}"/>
          </ac:spMkLst>
        </pc:spChg>
      </pc:sldChg>
      <pc:sldChg chg="modSp mod">
        <pc:chgData name="Mitchell Wand" userId="de9b44c55c049659" providerId="LiveId" clId="{AD6466CF-1D05-4372-95BC-7089371C5C94}" dt="2023-01-23T20:10:35.781" v="66" actId="20577"/>
        <pc:sldMkLst>
          <pc:docMk/>
          <pc:sldMk cId="4285197496" sldId="374"/>
        </pc:sldMkLst>
        <pc:spChg chg="mod">
          <ac:chgData name="Mitchell Wand" userId="de9b44c55c049659" providerId="LiveId" clId="{AD6466CF-1D05-4372-95BC-7089371C5C94}" dt="2023-01-23T20:10:13.976" v="39" actId="20577"/>
          <ac:spMkLst>
            <pc:docMk/>
            <pc:sldMk cId="4285197496" sldId="374"/>
            <ac:spMk id="2" creationId="{1078B5ED-089E-4E03-AE7A-2333C7AF4560}"/>
          </ac:spMkLst>
        </pc:spChg>
        <pc:spChg chg="mod">
          <ac:chgData name="Mitchell Wand" userId="de9b44c55c049659" providerId="LiveId" clId="{AD6466CF-1D05-4372-95BC-7089371C5C94}" dt="2023-01-23T20:10:29.660" v="57" actId="20577"/>
          <ac:spMkLst>
            <pc:docMk/>
            <pc:sldMk cId="4285197496" sldId="374"/>
            <ac:spMk id="5" creationId="{F1372F46-A124-4B14-8F16-E2C13171ECB3}"/>
          </ac:spMkLst>
        </pc:spChg>
        <pc:spChg chg="mod">
          <ac:chgData name="Mitchell Wand" userId="de9b44c55c049659" providerId="LiveId" clId="{AD6466CF-1D05-4372-95BC-7089371C5C94}" dt="2023-01-23T20:10:35.781" v="66" actId="20577"/>
          <ac:spMkLst>
            <pc:docMk/>
            <pc:sldMk cId="4285197496" sldId="374"/>
            <ac:spMk id="6" creationId="{0F71FA50-933F-4201-87ED-4334941A29AD}"/>
          </ac:spMkLst>
        </pc:spChg>
      </pc:sldChg>
      <pc:sldChg chg="modSp mod">
        <pc:chgData name="Mitchell Wand" userId="de9b44c55c049659" providerId="LiveId" clId="{AD6466CF-1D05-4372-95BC-7089371C5C94}" dt="2023-01-23T20:10:58.486" v="76" actId="20577"/>
        <pc:sldMkLst>
          <pc:docMk/>
          <pc:sldMk cId="2659888623" sldId="375"/>
        </pc:sldMkLst>
        <pc:spChg chg="mod">
          <ac:chgData name="Mitchell Wand" userId="de9b44c55c049659" providerId="LiveId" clId="{AD6466CF-1D05-4372-95BC-7089371C5C94}" dt="2023-01-23T20:10:58.486" v="76" actId="20577"/>
          <ac:spMkLst>
            <pc:docMk/>
            <pc:sldMk cId="2659888623" sldId="375"/>
            <ac:spMk id="5" creationId="{8736CE8B-3D4E-4A1D-A9EF-4C9EFEAD593A}"/>
          </ac:spMkLst>
        </pc:spChg>
      </pc:sldChg>
      <pc:sldChg chg="modSp mod">
        <pc:chgData name="Mitchell Wand" userId="de9b44c55c049659" providerId="LiveId" clId="{AD6466CF-1D05-4372-95BC-7089371C5C94}" dt="2023-01-23T20:09:02.432" v="12" actId="20577"/>
        <pc:sldMkLst>
          <pc:docMk/>
          <pc:sldMk cId="2869151381" sldId="494"/>
        </pc:sldMkLst>
        <pc:spChg chg="mod">
          <ac:chgData name="Mitchell Wand" userId="de9b44c55c049659" providerId="LiveId" clId="{AD6466CF-1D05-4372-95BC-7089371C5C94}" dt="2023-01-23T20:09:02.432" v="12" actId="20577"/>
          <ac:spMkLst>
            <pc:docMk/>
            <pc:sldMk cId="2869151381" sldId="494"/>
            <ac:spMk id="5" creationId="{7A7CE241-579A-C00B-2C03-8055423915D5}"/>
          </ac:spMkLst>
        </pc:spChg>
      </pc:sldChg>
    </pc:docChg>
  </pc:docChgLst>
  <pc:docChgLst>
    <pc:chgData name="Mitchell Wand" userId="de9b44c55c049659" providerId="LiveId" clId="{2F0674E9-A568-49F0-A150-6793737DAAAA}"/>
    <pc:docChg chg="modSld">
      <pc:chgData name="Mitchell Wand" userId="de9b44c55c049659" providerId="LiveId" clId="{2F0674E9-A568-49F0-A150-6793737DAAAA}" dt="2022-09-09T15:08:48.608" v="0" actId="20577"/>
      <pc:docMkLst>
        <pc:docMk/>
      </pc:docMkLst>
      <pc:sldChg chg="modSp mod">
        <pc:chgData name="Mitchell Wand" userId="de9b44c55c049659" providerId="LiveId" clId="{2F0674E9-A568-49F0-A150-6793737DAAAA}" dt="2022-09-09T15:08:48.608" v="0" actId="20577"/>
        <pc:sldMkLst>
          <pc:docMk/>
          <pc:sldMk cId="2452429264" sldId="379"/>
        </pc:sldMkLst>
        <pc:spChg chg="mod">
          <ac:chgData name="Mitchell Wand" userId="de9b44c55c049659" providerId="LiveId" clId="{2F0674E9-A568-49F0-A150-6793737DAAAA}" dt="2022-09-09T15:08:48.608" v="0" actId="20577"/>
          <ac:spMkLst>
            <pc:docMk/>
            <pc:sldMk cId="2452429264" sldId="379"/>
            <ac:spMk id="2" creationId="{40765BC5-92E6-4F5A-B981-1C5EE975861B}"/>
          </ac:spMkLst>
        </pc:spChg>
      </pc:sldChg>
    </pc:docChg>
  </pc:docChgLst>
  <pc:docChgLst>
    <pc:chgData name="Mitchell Wand" userId="de9b44c55c049659" providerId="LiveId" clId="{D78B7B3A-D6AA-410A-8F9F-ED7CF0BCC52D}"/>
    <pc:docChg chg="undo custSel addSld delSld modSld sldOrd">
      <pc:chgData name="Mitchell Wand" userId="de9b44c55c049659" providerId="LiveId" clId="{D78B7B3A-D6AA-410A-8F9F-ED7CF0BCC52D}" dt="2024-09-09T17:22:37.120" v="2454" actId="20577"/>
      <pc:docMkLst>
        <pc:docMk/>
      </pc:docMkLst>
      <pc:sldChg chg="modNotesTx">
        <pc:chgData name="Mitchell Wand" userId="de9b44c55c049659" providerId="LiveId" clId="{D78B7B3A-D6AA-410A-8F9F-ED7CF0BCC52D}" dt="2024-09-09T16:51:51.621" v="1593" actId="20577"/>
        <pc:sldMkLst>
          <pc:docMk/>
          <pc:sldMk cId="727596403" sldId="357"/>
        </pc:sldMkLst>
      </pc:sldChg>
      <pc:sldChg chg="modNotesTx">
        <pc:chgData name="Mitchell Wand" userId="de9b44c55c049659" providerId="LiveId" clId="{D78B7B3A-D6AA-410A-8F9F-ED7CF0BCC52D}" dt="2024-09-09T16:57:47.177" v="1934" actId="20577"/>
        <pc:sldMkLst>
          <pc:docMk/>
          <pc:sldMk cId="2175689014" sldId="363"/>
        </pc:sldMkLst>
      </pc:sldChg>
      <pc:sldChg chg="modNotesTx">
        <pc:chgData name="Mitchell Wand" userId="de9b44c55c049659" providerId="LiveId" clId="{D78B7B3A-D6AA-410A-8F9F-ED7CF0BCC52D}" dt="2024-09-09T17:09:59.567" v="2285" actId="20577"/>
        <pc:sldMkLst>
          <pc:docMk/>
          <pc:sldMk cId="2468871028" sldId="370"/>
        </pc:sldMkLst>
      </pc:sldChg>
      <pc:sldChg chg="modNotesTx">
        <pc:chgData name="Mitchell Wand" userId="de9b44c55c049659" providerId="LiveId" clId="{D78B7B3A-D6AA-410A-8F9F-ED7CF0BCC52D}" dt="2024-09-09T17:22:37.120" v="2454" actId="20577"/>
        <pc:sldMkLst>
          <pc:docMk/>
          <pc:sldMk cId="2659888623" sldId="375"/>
        </pc:sldMkLst>
      </pc:sldChg>
      <pc:sldChg chg="modSp mod">
        <pc:chgData name="Mitchell Wand" userId="de9b44c55c049659" providerId="LiveId" clId="{D78B7B3A-D6AA-410A-8F9F-ED7CF0BCC52D}" dt="2024-09-07T21:10:01.532" v="22" actId="20577"/>
        <pc:sldMkLst>
          <pc:docMk/>
          <pc:sldMk cId="2452429264" sldId="379"/>
        </pc:sldMkLst>
        <pc:spChg chg="mod">
          <ac:chgData name="Mitchell Wand" userId="de9b44c55c049659" providerId="LiveId" clId="{D78B7B3A-D6AA-410A-8F9F-ED7CF0BCC52D}" dt="2024-09-07T21:10:01.532" v="22" actId="20577"/>
          <ac:spMkLst>
            <pc:docMk/>
            <pc:sldMk cId="2452429264" sldId="379"/>
            <ac:spMk id="2" creationId="{40765BC5-92E6-4F5A-B981-1C5EE975861B}"/>
          </ac:spMkLst>
        </pc:spChg>
      </pc:sldChg>
      <pc:sldChg chg="addSp delSp modSp mod">
        <pc:chgData name="Mitchell Wand" userId="de9b44c55c049659" providerId="LiveId" clId="{D78B7B3A-D6AA-410A-8F9F-ED7CF0BCC52D}" dt="2024-09-09T17:07:00.857" v="2005" actId="255"/>
        <pc:sldMkLst>
          <pc:docMk/>
          <pc:sldMk cId="2869151381" sldId="494"/>
        </pc:sldMkLst>
        <pc:spChg chg="del">
          <ac:chgData name="Mitchell Wand" userId="de9b44c55c049659" providerId="LiveId" clId="{D78B7B3A-D6AA-410A-8F9F-ED7CF0BCC52D}" dt="2024-09-09T17:06:06.179" v="2001" actId="478"/>
          <ac:spMkLst>
            <pc:docMk/>
            <pc:sldMk cId="2869151381" sldId="494"/>
            <ac:spMk id="5" creationId="{7A7CE241-579A-C00B-2C03-8055423915D5}"/>
          </ac:spMkLst>
        </pc:spChg>
        <pc:spChg chg="mod">
          <ac:chgData name="Mitchell Wand" userId="de9b44c55c049659" providerId="LiveId" clId="{D78B7B3A-D6AA-410A-8F9F-ED7CF0BCC52D}" dt="2024-09-09T17:07:00.857" v="2005" actId="255"/>
          <ac:spMkLst>
            <pc:docMk/>
            <pc:sldMk cId="2869151381" sldId="494"/>
            <ac:spMk id="7" creationId="{FAFEFC8B-3907-442E-9BD2-C4A00E794F9E}"/>
          </ac:spMkLst>
        </pc:spChg>
        <pc:spChg chg="add del">
          <ac:chgData name="Mitchell Wand" userId="de9b44c55c049659" providerId="LiveId" clId="{D78B7B3A-D6AA-410A-8F9F-ED7CF0BCC52D}" dt="2024-09-09T17:06:15.492" v="2003" actId="22"/>
          <ac:spMkLst>
            <pc:docMk/>
            <pc:sldMk cId="2869151381" sldId="494"/>
            <ac:spMk id="14" creationId="{33481FC7-AFA6-B1C5-66A0-29C10956385E}"/>
          </ac:spMkLst>
        </pc:spChg>
      </pc:sldChg>
      <pc:sldChg chg="modSp mod modNotesTx">
        <pc:chgData name="Mitchell Wand" userId="de9b44c55c049659" providerId="LiveId" clId="{D78B7B3A-D6AA-410A-8F9F-ED7CF0BCC52D}" dt="2024-09-09T17:08:45.165" v="2235" actId="20577"/>
        <pc:sldMkLst>
          <pc:docMk/>
          <pc:sldMk cId="3605028067" sldId="495"/>
        </pc:sldMkLst>
        <pc:spChg chg="mod">
          <ac:chgData name="Mitchell Wand" userId="de9b44c55c049659" providerId="LiveId" clId="{D78B7B3A-D6AA-410A-8F9F-ED7CF0BCC52D}" dt="2024-09-09T17:07:19.397" v="2007" actId="20577"/>
          <ac:spMkLst>
            <pc:docMk/>
            <pc:sldMk cId="3605028067" sldId="495"/>
            <ac:spMk id="2" creationId="{BA745527-D100-4B4F-829D-1B696CAF1C9B}"/>
          </ac:spMkLst>
        </pc:spChg>
      </pc:sldChg>
      <pc:sldChg chg="del">
        <pc:chgData name="Mitchell Wand" userId="de9b44c55c049659" providerId="LiveId" clId="{D78B7B3A-D6AA-410A-8F9F-ED7CF0BCC52D}" dt="2024-09-09T16:47:43.715" v="1367" actId="2696"/>
        <pc:sldMkLst>
          <pc:docMk/>
          <pc:sldMk cId="657427070" sldId="496"/>
        </pc:sldMkLst>
      </pc:sldChg>
      <pc:sldChg chg="add del">
        <pc:chgData name="Mitchell Wand" userId="de9b44c55c049659" providerId="LiveId" clId="{D78B7B3A-D6AA-410A-8F9F-ED7CF0BCC52D}" dt="2024-09-09T16:50:12.904" v="1377" actId="2696"/>
        <pc:sldMkLst>
          <pc:docMk/>
          <pc:sldMk cId="1198500969" sldId="497"/>
        </pc:sldMkLst>
      </pc:sldChg>
      <pc:sldChg chg="add del">
        <pc:chgData name="Mitchell Wand" userId="de9b44c55c049659" providerId="LiveId" clId="{D78B7B3A-D6AA-410A-8F9F-ED7CF0BCC52D}" dt="2024-09-09T16:50:12.904" v="1377" actId="2696"/>
        <pc:sldMkLst>
          <pc:docMk/>
          <pc:sldMk cId="2839435653" sldId="498"/>
        </pc:sldMkLst>
      </pc:sldChg>
      <pc:sldChg chg="add del">
        <pc:chgData name="Mitchell Wand" userId="de9b44c55c049659" providerId="LiveId" clId="{D78B7B3A-D6AA-410A-8F9F-ED7CF0BCC52D}" dt="2024-09-09T16:50:12.904" v="1377" actId="2696"/>
        <pc:sldMkLst>
          <pc:docMk/>
          <pc:sldMk cId="4155274164" sldId="499"/>
        </pc:sldMkLst>
      </pc:sldChg>
      <pc:sldChg chg="add del">
        <pc:chgData name="Mitchell Wand" userId="de9b44c55c049659" providerId="LiveId" clId="{D78B7B3A-D6AA-410A-8F9F-ED7CF0BCC52D}" dt="2024-09-09T16:50:12.904" v="1377" actId="2696"/>
        <pc:sldMkLst>
          <pc:docMk/>
          <pc:sldMk cId="830561614" sldId="501"/>
        </pc:sldMkLst>
      </pc:sldChg>
      <pc:sldChg chg="modSp mod">
        <pc:chgData name="Mitchell Wand" userId="de9b44c55c049659" providerId="LiveId" clId="{D78B7B3A-D6AA-410A-8F9F-ED7CF0BCC52D}" dt="2024-09-09T16:29:25.748" v="712" actId="20577"/>
        <pc:sldMkLst>
          <pc:docMk/>
          <pc:sldMk cId="1442055128" sldId="502"/>
        </pc:sldMkLst>
        <pc:spChg chg="mod">
          <ac:chgData name="Mitchell Wand" userId="de9b44c55c049659" providerId="LiveId" clId="{D78B7B3A-D6AA-410A-8F9F-ED7CF0BCC52D}" dt="2024-09-09T16:29:25.748" v="712" actId="20577"/>
          <ac:spMkLst>
            <pc:docMk/>
            <pc:sldMk cId="1442055128" sldId="502"/>
            <ac:spMk id="3" creationId="{7DA1792B-5C39-2F36-7ABD-EA0A3AD3A86B}"/>
          </ac:spMkLst>
        </pc:spChg>
      </pc:sldChg>
      <pc:sldChg chg="add del">
        <pc:chgData name="Mitchell Wand" userId="de9b44c55c049659" providerId="LiveId" clId="{D78B7B3A-D6AA-410A-8F9F-ED7CF0BCC52D}" dt="2024-09-09T16:50:12.904" v="1377" actId="2696"/>
        <pc:sldMkLst>
          <pc:docMk/>
          <pc:sldMk cId="3512688338" sldId="504"/>
        </pc:sldMkLst>
      </pc:sldChg>
      <pc:sldChg chg="modSp mod ord modAnim modShow modNotesTx">
        <pc:chgData name="Mitchell Wand" userId="de9b44c55c049659" providerId="LiveId" clId="{D78B7B3A-D6AA-410A-8F9F-ED7CF0BCC52D}" dt="2024-09-09T16:30:17.460" v="789" actId="20577"/>
        <pc:sldMkLst>
          <pc:docMk/>
          <pc:sldMk cId="935629653" sldId="506"/>
        </pc:sldMkLst>
        <pc:spChg chg="mod">
          <ac:chgData name="Mitchell Wand" userId="de9b44c55c049659" providerId="LiveId" clId="{D78B7B3A-D6AA-410A-8F9F-ED7CF0BCC52D}" dt="2024-09-09T16:29:37.788" v="718" actId="20577"/>
          <ac:spMkLst>
            <pc:docMk/>
            <pc:sldMk cId="935629653" sldId="506"/>
            <ac:spMk id="2" creationId="{D91FA481-5614-D146-8F79-9881A75A3C88}"/>
          </ac:spMkLst>
        </pc:spChg>
        <pc:spChg chg="mod">
          <ac:chgData name="Mitchell Wand" userId="de9b44c55c049659" providerId="LiveId" clId="{D78B7B3A-D6AA-410A-8F9F-ED7CF0BCC52D}" dt="2024-09-09T16:29:03.024" v="700" actId="20577"/>
          <ac:spMkLst>
            <pc:docMk/>
            <pc:sldMk cId="935629653" sldId="506"/>
            <ac:spMk id="3" creationId="{078B7515-2DA5-EBBF-89F6-9B70B13E2987}"/>
          </ac:spMkLst>
        </pc:spChg>
      </pc:sldChg>
      <pc:sldChg chg="del">
        <pc:chgData name="Mitchell Wand" userId="de9b44c55c049659" providerId="LiveId" clId="{D78B7B3A-D6AA-410A-8F9F-ED7CF0BCC52D}" dt="2024-09-09T16:52:23.038" v="1594" actId="2696"/>
        <pc:sldMkLst>
          <pc:docMk/>
          <pc:sldMk cId="3566882518" sldId="507"/>
        </pc:sldMkLst>
      </pc:sldChg>
      <pc:sldChg chg="modSp mod ord modNotesTx">
        <pc:chgData name="Mitchell Wand" userId="de9b44c55c049659" providerId="LiveId" clId="{D78B7B3A-D6AA-410A-8F9F-ED7CF0BCC52D}" dt="2024-09-09T16:59:49.854" v="1991" actId="20577"/>
        <pc:sldMkLst>
          <pc:docMk/>
          <pc:sldMk cId="3876617772" sldId="509"/>
        </pc:sldMkLst>
        <pc:spChg chg="mod">
          <ac:chgData name="Mitchell Wand" userId="de9b44c55c049659" providerId="LiveId" clId="{D78B7B3A-D6AA-410A-8F9F-ED7CF0BCC52D}" dt="2024-09-09T16:59:49.854" v="1991" actId="20577"/>
          <ac:spMkLst>
            <pc:docMk/>
            <pc:sldMk cId="3876617772" sldId="509"/>
            <ac:spMk id="3" creationId="{3E798C6E-C139-AB5E-7FD9-0931096B7346}"/>
          </ac:spMkLst>
        </pc:spChg>
      </pc:sldChg>
      <pc:sldChg chg="addSp delSp modSp mod">
        <pc:chgData name="Mitchell Wand" userId="de9b44c55c049659" providerId="LiveId" clId="{D78B7B3A-D6AA-410A-8F9F-ED7CF0BCC52D}" dt="2024-09-09T17:05:37.693" v="2000" actId="14100"/>
        <pc:sldMkLst>
          <pc:docMk/>
          <pc:sldMk cId="919701592" sldId="511"/>
        </pc:sldMkLst>
        <pc:spChg chg="add mod">
          <ac:chgData name="Mitchell Wand" userId="de9b44c55c049659" providerId="LiveId" clId="{D78B7B3A-D6AA-410A-8F9F-ED7CF0BCC52D}" dt="2024-09-09T17:05:37.693" v="2000" actId="14100"/>
          <ac:spMkLst>
            <pc:docMk/>
            <pc:sldMk cId="919701592" sldId="511"/>
            <ac:spMk id="5" creationId="{EA7F1B04-F26D-EED2-0C55-A5AB4E68A98F}"/>
          </ac:spMkLst>
        </pc:spChg>
        <pc:spChg chg="del mod">
          <ac:chgData name="Mitchell Wand" userId="de9b44c55c049659" providerId="LiveId" clId="{D78B7B3A-D6AA-410A-8F9F-ED7CF0BCC52D}" dt="2024-09-09T17:04:27.725" v="1993" actId="478"/>
          <ac:spMkLst>
            <pc:docMk/>
            <pc:sldMk cId="919701592" sldId="511"/>
            <ac:spMk id="10" creationId="{04363A5E-2D3F-45C1-480F-28CB0A26BF22}"/>
          </ac:spMkLst>
        </pc:spChg>
      </pc:sldChg>
      <pc:sldChg chg="modSp del mod modNotesTx">
        <pc:chgData name="Mitchell Wand" userId="de9b44c55c049659" providerId="LiveId" clId="{D78B7B3A-D6AA-410A-8F9F-ED7CF0BCC52D}" dt="2024-09-09T16:31:44.105" v="823" actId="2696"/>
        <pc:sldMkLst>
          <pc:docMk/>
          <pc:sldMk cId="3886575822" sldId="514"/>
        </pc:sldMkLst>
        <pc:spChg chg="mod">
          <ac:chgData name="Mitchell Wand" userId="de9b44c55c049659" providerId="LiveId" clId="{D78B7B3A-D6AA-410A-8F9F-ED7CF0BCC52D}" dt="2024-09-07T21:10:53.786" v="47" actId="20577"/>
          <ac:spMkLst>
            <pc:docMk/>
            <pc:sldMk cId="3886575822" sldId="514"/>
            <ac:spMk id="2" creationId="{064924F3-F9B5-A558-3570-BF0F3B4B3C0C}"/>
          </ac:spMkLst>
        </pc:spChg>
      </pc:sldChg>
      <pc:sldChg chg="del">
        <pc:chgData name="Mitchell Wand" userId="de9b44c55c049659" providerId="LiveId" clId="{D78B7B3A-D6AA-410A-8F9F-ED7CF0BCC52D}" dt="2024-09-09T16:47:58.045" v="1368" actId="2696"/>
        <pc:sldMkLst>
          <pc:docMk/>
          <pc:sldMk cId="698929251" sldId="515"/>
        </pc:sldMkLst>
      </pc:sldChg>
      <pc:sldChg chg="modSp add mod ord modNotesTx">
        <pc:chgData name="Mitchell Wand" userId="de9b44c55c049659" providerId="LiveId" clId="{D78B7B3A-D6AA-410A-8F9F-ED7CF0BCC52D}" dt="2024-09-09T16:31:33.525" v="822" actId="20577"/>
        <pc:sldMkLst>
          <pc:docMk/>
          <pc:sldMk cId="493322030" sldId="516"/>
        </pc:sldMkLst>
        <pc:spChg chg="mod">
          <ac:chgData name="Mitchell Wand" userId="de9b44c55c049659" providerId="LiveId" clId="{D78B7B3A-D6AA-410A-8F9F-ED7CF0BCC52D}" dt="2024-09-09T16:27:18.465" v="653" actId="20577"/>
          <ac:spMkLst>
            <pc:docMk/>
            <pc:sldMk cId="493322030" sldId="516"/>
            <ac:spMk id="2" creationId="{064924F3-F9B5-A558-3570-BF0F3B4B3C0C}"/>
          </ac:spMkLst>
        </pc:spChg>
      </pc:sldChg>
      <pc:sldChg chg="addSp delSp modSp new add del mod modClrScheme modAnim chgLayout modNotesTx">
        <pc:chgData name="Mitchell Wand" userId="de9b44c55c049659" providerId="LiveId" clId="{D78B7B3A-D6AA-410A-8F9F-ED7CF0BCC52D}" dt="2024-09-09T16:49:41.331" v="1376" actId="2696"/>
        <pc:sldMkLst>
          <pc:docMk/>
          <pc:sldMk cId="3107106483" sldId="517"/>
        </pc:sldMkLst>
        <pc:spChg chg="mod ord">
          <ac:chgData name="Mitchell Wand" userId="de9b44c55c049659" providerId="LiveId" clId="{D78B7B3A-D6AA-410A-8F9F-ED7CF0BCC52D}" dt="2024-09-09T16:37:13.060" v="867" actId="700"/>
          <ac:spMkLst>
            <pc:docMk/>
            <pc:sldMk cId="3107106483" sldId="517"/>
            <ac:spMk id="2" creationId="{5DBDA658-46F8-DEEA-AB13-6B214F56BE61}"/>
          </ac:spMkLst>
        </pc:spChg>
        <pc:spChg chg="del">
          <ac:chgData name="Mitchell Wand" userId="de9b44c55c049659" providerId="LiveId" clId="{D78B7B3A-D6AA-410A-8F9F-ED7CF0BCC52D}" dt="2024-09-09T16:37:13.060" v="867" actId="700"/>
          <ac:spMkLst>
            <pc:docMk/>
            <pc:sldMk cId="3107106483" sldId="517"/>
            <ac:spMk id="3" creationId="{DB2A1212-B8C3-D9FA-9265-567482BBCB10}"/>
          </ac:spMkLst>
        </pc:spChg>
        <pc:spChg chg="mod ord">
          <ac:chgData name="Mitchell Wand" userId="de9b44c55c049659" providerId="LiveId" clId="{D78B7B3A-D6AA-410A-8F9F-ED7CF0BCC52D}" dt="2024-09-09T16:37:13.060" v="867" actId="700"/>
          <ac:spMkLst>
            <pc:docMk/>
            <pc:sldMk cId="3107106483" sldId="517"/>
            <ac:spMk id="4" creationId="{96EECE79-B0FB-456F-D7E9-1E48474BD4AB}"/>
          </ac:spMkLst>
        </pc:spChg>
        <pc:spChg chg="add del mod">
          <ac:chgData name="Mitchell Wand" userId="de9b44c55c049659" providerId="LiveId" clId="{D78B7B3A-D6AA-410A-8F9F-ED7CF0BCC52D}" dt="2024-09-09T16:37:20.466" v="868" actId="478"/>
          <ac:spMkLst>
            <pc:docMk/>
            <pc:sldMk cId="3107106483" sldId="517"/>
            <ac:spMk id="6" creationId="{FDD08E09-DF74-EF72-B149-B1D45B1484CF}"/>
          </ac:spMkLst>
        </pc:spChg>
        <pc:spChg chg="add del">
          <ac:chgData name="Mitchell Wand" userId="de9b44c55c049659" providerId="LiveId" clId="{D78B7B3A-D6AA-410A-8F9F-ED7CF0BCC52D}" dt="2024-09-09T16:38:34.807" v="870" actId="22"/>
          <ac:spMkLst>
            <pc:docMk/>
            <pc:sldMk cId="3107106483" sldId="517"/>
            <ac:spMk id="8" creationId="{8AB01412-C931-1065-87EF-BBB3D0A9F9FE}"/>
          </ac:spMkLst>
        </pc:spChg>
        <pc:spChg chg="add del">
          <ac:chgData name="Mitchell Wand" userId="de9b44c55c049659" providerId="LiveId" clId="{D78B7B3A-D6AA-410A-8F9F-ED7CF0BCC52D}" dt="2024-09-09T16:38:41.421" v="872" actId="22"/>
          <ac:spMkLst>
            <pc:docMk/>
            <pc:sldMk cId="3107106483" sldId="517"/>
            <ac:spMk id="10" creationId="{D05A3D4C-26F3-FA5C-57F1-997EDE947444}"/>
          </ac:spMkLst>
        </pc:spChg>
        <pc:spChg chg="add mod">
          <ac:chgData name="Mitchell Wand" userId="de9b44c55c049659" providerId="LiveId" clId="{D78B7B3A-D6AA-410A-8F9F-ED7CF0BCC52D}" dt="2024-09-09T16:44:07.382" v="923" actId="2085"/>
          <ac:spMkLst>
            <pc:docMk/>
            <pc:sldMk cId="3107106483" sldId="517"/>
            <ac:spMk id="12" creationId="{231E930B-79DE-D471-722C-FFA225AD011F}"/>
          </ac:spMkLst>
        </pc:spChg>
        <pc:spChg chg="add mod">
          <ac:chgData name="Mitchell Wand" userId="de9b44c55c049659" providerId="LiveId" clId="{D78B7B3A-D6AA-410A-8F9F-ED7CF0BCC52D}" dt="2024-09-09T16:44:15.470" v="924" actId="2085"/>
          <ac:spMkLst>
            <pc:docMk/>
            <pc:sldMk cId="3107106483" sldId="517"/>
            <ac:spMk id="13" creationId="{044BBCF6-B4B1-4337-581B-F2474E865AD0}"/>
          </ac:spMkLst>
        </pc:spChg>
        <pc:spChg chg="add mod">
          <ac:chgData name="Mitchell Wand" userId="de9b44c55c049659" providerId="LiveId" clId="{D78B7B3A-D6AA-410A-8F9F-ED7CF0BCC52D}" dt="2024-09-09T16:44:41.621" v="927" actId="14100"/>
          <ac:spMkLst>
            <pc:docMk/>
            <pc:sldMk cId="3107106483" sldId="517"/>
            <ac:spMk id="14" creationId="{6E85235B-9B4C-9F1A-33D4-719D37C9A533}"/>
          </ac:spMkLst>
        </pc:spChg>
      </pc:sldChg>
      <pc:sldChg chg="addSp delSp modSp new mod modClrScheme chgLayout modNotesTx">
        <pc:chgData name="Mitchell Wand" userId="de9b44c55c049659" providerId="LiveId" clId="{D78B7B3A-D6AA-410A-8F9F-ED7CF0BCC52D}" dt="2024-09-09T17:18:44.914" v="2430" actId="20577"/>
        <pc:sldMkLst>
          <pc:docMk/>
          <pc:sldMk cId="2937310628" sldId="518"/>
        </pc:sldMkLst>
        <pc:spChg chg="mod ord">
          <ac:chgData name="Mitchell Wand" userId="de9b44c55c049659" providerId="LiveId" clId="{D78B7B3A-D6AA-410A-8F9F-ED7CF0BCC52D}" dt="2024-09-09T17:17:09.478" v="2307" actId="700"/>
          <ac:spMkLst>
            <pc:docMk/>
            <pc:sldMk cId="2937310628" sldId="518"/>
            <ac:spMk id="2" creationId="{A21A93B4-5539-7823-2E57-E8B34FC391C1}"/>
          </ac:spMkLst>
        </pc:spChg>
        <pc:spChg chg="del mod">
          <ac:chgData name="Mitchell Wand" userId="de9b44c55c049659" providerId="LiveId" clId="{D78B7B3A-D6AA-410A-8F9F-ED7CF0BCC52D}" dt="2024-09-09T17:17:02.378" v="2306" actId="478"/>
          <ac:spMkLst>
            <pc:docMk/>
            <pc:sldMk cId="2937310628" sldId="518"/>
            <ac:spMk id="3" creationId="{CFD921EB-FB01-6A8F-3373-E9BCF6E77C78}"/>
          </ac:spMkLst>
        </pc:spChg>
        <pc:spChg chg="mod ord">
          <ac:chgData name="Mitchell Wand" userId="de9b44c55c049659" providerId="LiveId" clId="{D78B7B3A-D6AA-410A-8F9F-ED7CF0BCC52D}" dt="2024-09-09T17:17:09.478" v="2307" actId="700"/>
          <ac:spMkLst>
            <pc:docMk/>
            <pc:sldMk cId="2937310628" sldId="518"/>
            <ac:spMk id="4" creationId="{04799020-70FB-8902-8694-F2B04F713959}"/>
          </ac:spMkLst>
        </pc:spChg>
        <pc:spChg chg="add del mod">
          <ac:chgData name="Mitchell Wand" userId="de9b44c55c049659" providerId="LiveId" clId="{D78B7B3A-D6AA-410A-8F9F-ED7CF0BCC52D}" dt="2024-09-09T17:17:09.478" v="2307" actId="700"/>
          <ac:spMkLst>
            <pc:docMk/>
            <pc:sldMk cId="2937310628" sldId="518"/>
            <ac:spMk id="6" creationId="{98908C55-23BE-D8E6-7846-E676E40E8814}"/>
          </ac:spMkLst>
        </pc:spChg>
        <pc:spChg chg="add mod">
          <ac:chgData name="Mitchell Wand" userId="de9b44c55c049659" providerId="LiveId" clId="{D78B7B3A-D6AA-410A-8F9F-ED7CF0BCC52D}" dt="2024-09-09T17:17:39.151" v="2313" actId="1076"/>
          <ac:spMkLst>
            <pc:docMk/>
            <pc:sldMk cId="2937310628" sldId="518"/>
            <ac:spMk id="8" creationId="{D2191442-CF11-6727-AD70-A3FF401BDF4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a:solidFill>
          <a:schemeClr val="bg2">
            <a:lumMod val="75000"/>
          </a:schemeClr>
        </a:solidFill>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solidFill>
                <a:schemeClr val="bg2">
                  <a:lumMod val="75000"/>
                </a:schemeClr>
              </a:solidFill>
            </a:rPr>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a:solidFill>
          <a:schemeClr val="bg2">
            <a:lumMod val="75000"/>
          </a:schemeClr>
        </a:solidFill>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dirty="0">
              <a:solidFill>
                <a:schemeClr val="bg2">
                  <a:lumMod val="75000"/>
                </a:schemeClr>
              </a:solidFill>
            </a:rPr>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a:solidFill>
          <a:srgbClr val="FF0000"/>
        </a:solidFill>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solidFill>
          <a:srgbClr val="FF00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8/26/2025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4182583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probably seen something like this before in your psych class.</a:t>
            </a:r>
          </a:p>
          <a:p>
            <a:endParaRPr lang="en-US" dirty="0"/>
          </a:p>
          <a:p>
            <a:r>
              <a:rPr lang="en-US" dirty="0"/>
              <a:t>What's a chunk?  A 'chunk' is a single unit of stuff that has meaning.  "having meaning" is of course relative what concepts you already have. (Yes, that's kind of slippery, but it's good enough for our purposes).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3011287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see the variable “const t: number” and try to understand what this means, the general cognition process is:</a:t>
            </a:r>
          </a:p>
          <a:p>
            <a:endParaRPr lang="en-US" dirty="0"/>
          </a:p>
          <a:p>
            <a:r>
              <a:rPr lang="en-US" dirty="0"/>
              <a:t>You place the variable name (and perhaps its type) in your short term memory.</a:t>
            </a:r>
          </a:p>
          <a:p>
            <a:r>
              <a:rPr lang="en-US" dirty="0"/>
              <a:t>This information is drawn into your working memory, and you search your long-term memory for information that might explain what the variable does.</a:t>
            </a:r>
          </a:p>
          <a:p>
            <a:endParaRPr lang="en-US" dirty="0"/>
          </a:p>
          <a:p>
            <a:r>
              <a:rPr lang="en-US" dirty="0"/>
              <a:t>If you HAVE seen this code before recently, and have a good memory (e.g. you saw it on the last slide), you’ll be able to retrieve the information that “t” refers to “temperature” in this context. But, if you came back to it after a looking at more code, it’s more likely that you’d need pull multiple facts from your LTM, with less certainty of which refers to this “t”. Especially if there is somewhere else in your code where “t” means temporary </a:t>
            </a:r>
            <a:r>
              <a:rPr lang="en-US" dirty="0">
                <a:sym typeface="Wingdings" pitchFamily="2" charset="2"/>
              </a:rPr>
              <a:t>.  -- Greater cognitive load</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50332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very simple things can improve the readability of your code. &lt;click&gt;</a:t>
            </a:r>
          </a:p>
          <a:p>
            <a:r>
              <a:rPr lang="en-US" dirty="0"/>
              <a:t>Here we've inserted a pair of braces, so you can immediately see the scope of `</a:t>
            </a:r>
            <a:r>
              <a:rPr lang="en-US" dirty="0" err="1"/>
              <a:t>shouldIncrement</a:t>
            </a:r>
            <a:r>
              <a:rPr lang="en-US" dirty="0"/>
              <a:t>`.   And we've properly indented the x*=2, which was misleadingly indented in the original.</a:t>
            </a:r>
          </a:p>
          <a:p>
            <a:endParaRPr lang="en-US" dirty="0"/>
          </a:p>
          <a:p>
            <a:r>
              <a:rPr lang="en-US" dirty="0"/>
              <a:t>Things like this can be done easily with </a:t>
            </a:r>
            <a:r>
              <a:rPr lang="en-US" dirty="0" err="1"/>
              <a:t>eslint</a:t>
            </a:r>
            <a:r>
              <a:rPr lang="en-US" dirty="0"/>
              <a:t> and auto-indentation in Visual Studio.</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878886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381000" y="685800"/>
            <a:ext cx="6096000" cy="3429000"/>
          </a:xfrm>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pPr defTabSz="457200">
              <a:defRPr sz="2200"/>
            </a:pPr>
            <a:r>
              <a:rPr lang="en-US" dirty="0"/>
              <a:t>If you </a:t>
            </a:r>
            <a:r>
              <a:rPr lang="en-US"/>
              <a:t>are interested, </a:t>
            </a:r>
            <a:r>
              <a:rPr lang="en-US" dirty="0"/>
              <a:t>you can find a lot more </a:t>
            </a:r>
            <a:r>
              <a:rPr dirty="0"/>
              <a:t>in the book:</a:t>
            </a:r>
          </a:p>
          <a:p>
            <a:pPr marL="228600" indent="-228600" defTabSz="457200">
              <a:buSzPct val="100000"/>
              <a:buChar char="•"/>
              <a:defRPr sz="2200"/>
            </a:pPr>
            <a:r>
              <a:rPr dirty="0"/>
              <a:t>UML diagrams to illustrate the situation before and after</a:t>
            </a:r>
          </a:p>
          <a:p>
            <a:pPr marL="228600" indent="-228600" defTabSz="457200">
              <a:buSzPct val="100000"/>
              <a:buChar char="•"/>
              <a:defRPr sz="2200"/>
            </a:pPr>
            <a:r>
              <a:rPr dirty="0"/>
              <a:t>examples of code before and after each refactoring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Simple tools like linting and automatic indentation can help, but in this lecture we are more interested in higher-level principles for writing readable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Here are five general-purpose principles that apply to just about all programming tasks, which generally can’t be automatically checked by linters.  We’ve phrased this in terms of programming practices: things that you can do to make your code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 suggest that you make a sticky note with this list and keep it on your laptop screen or somewhere in your workspace so that you will be constantly reminded of it.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9541748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29947004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these variables mean?</a:t>
            </a:r>
          </a:p>
          <a:p>
            <a:r>
              <a:rPr lang="en-US" dirty="0"/>
              <a:t>Better names would give the reader a clue</a:t>
            </a:r>
          </a:p>
          <a:p>
            <a:r>
              <a:rPr lang="en-US" dirty="0"/>
              <a:t>&lt;click&gt;</a:t>
            </a:r>
          </a:p>
          <a:p>
            <a:r>
              <a:rPr lang="en-US" dirty="0"/>
              <a:t>This is a little better.  But does </a:t>
            </a:r>
            <a:r>
              <a:rPr lang="en-US" dirty="0">
                <a:solidFill>
                  <a:schemeClr val="tx1"/>
                </a:solidFill>
              </a:rPr>
              <a:t>'temp' mean 'temporary', or 'temperature', or something else?</a:t>
            </a:r>
          </a:p>
          <a:p>
            <a:r>
              <a:rPr lang="en-US" dirty="0">
                <a:solidFill>
                  <a:schemeClr val="tx1"/>
                </a:solidFill>
              </a:rPr>
              <a:t>&lt;click&gt;</a:t>
            </a:r>
          </a:p>
          <a:p>
            <a:r>
              <a:rPr lang="en-US" dirty="0">
                <a:solidFill>
                  <a:schemeClr val="tx1"/>
                </a:solidFill>
              </a:rPr>
              <a:t>Better names for the data types would be even better.  </a:t>
            </a:r>
          </a:p>
          <a:p>
            <a:r>
              <a:rPr lang="en-US" dirty="0">
                <a:solidFill>
                  <a:schemeClr val="tx1"/>
                </a:solidFill>
              </a:rPr>
              <a:t>&lt;click&gt; </a:t>
            </a:r>
          </a:p>
          <a:p>
            <a:r>
              <a:rPr lang="en-US" dirty="0">
                <a:solidFill>
                  <a:schemeClr val="tx1"/>
                </a:solidFill>
              </a:rPr>
              <a:t>We’ll say more about this in a minute, when we get to Principle 2: Make Your Data Mean Something</a:t>
            </a:r>
          </a:p>
        </p:txBody>
      </p:sp>
    </p:spTree>
    <p:extLst>
      <p:ext uri="{BB962C8B-B14F-4D97-AF65-F5344CB8AC3E}">
        <p14:creationId xmlns:p14="http://schemas.microsoft.com/office/powerpoint/2010/main" val="30179601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Here is another example of a bad name, but now of a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What are you checking it for? Length? Illegal Syntax? or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Ahh, now we know!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3113145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the real world, your workplace should have coding standards for things like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this course, these conventions are part of our official coding standards.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430801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useful ways to improve understandability of names is to draw on the broad long-term memory. For example, when you see the variable “temp: Temperature,” you will draw not only on knowledge of naming conventions, but also domain knowledge – like about the weather.</a:t>
            </a: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2554285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722887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When you work on your team project, you may want to impose coding conventions you will use.  For example, you might decide that functions named `</a:t>
            </a:r>
            <a:r>
              <a:rPr lang="en-US" dirty="0" err="1">
                <a:solidFill>
                  <a:schemeClr val="tx1"/>
                </a:solidFill>
              </a:rPr>
              <a:t>getSomething</a:t>
            </a:r>
            <a:r>
              <a:rPr lang="en-US" dirty="0">
                <a:solidFill>
                  <a:schemeClr val="tx1"/>
                </a:solidFill>
              </a:rPr>
              <a:t>` do a certain kind of thing, and functions named `</a:t>
            </a:r>
            <a:r>
              <a:rPr lang="en-US" dirty="0" err="1">
                <a:solidFill>
                  <a:schemeClr val="tx1"/>
                </a:solidFill>
              </a:rPr>
              <a:t>filterSomething</a:t>
            </a:r>
            <a:r>
              <a:rPr lang="en-US" dirty="0">
                <a:solidFill>
                  <a:schemeClr val="tx1"/>
                </a:solidFill>
              </a:rPr>
              <a:t>` do some other kind of thing.</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3132693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Your Data Mean Something” What does that mean?  It means that when you design your data, you need to do three things: &lt;read bullets&gt;</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26905539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0680316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we've put everything into Typescript objects, with labelled fields.  </a:t>
            </a:r>
          </a:p>
          <a:p>
            <a:endParaRPr lang="en-US" dirty="0"/>
          </a:p>
          <a:p>
            <a:r>
              <a:rPr lang="en-US" dirty="0"/>
              <a:t>QUESTION: What are the advantages and disadvantages of this representation? DISCUSS</a:t>
            </a:r>
          </a:p>
          <a:p>
            <a:endParaRPr lang="en-US" dirty="0"/>
          </a:p>
          <a:p>
            <a:r>
              <a:rPr lang="en-US" dirty="0"/>
              <a:t>(POSSIBLE ISSUES:</a:t>
            </a:r>
          </a:p>
          <a:p>
            <a:r>
              <a:rPr lang="en-US" dirty="0"/>
              <a:t>  space</a:t>
            </a:r>
          </a:p>
          <a:p>
            <a:r>
              <a:rPr lang="en-US" dirty="0"/>
              <a:t>  time (to create and extract fields)</a:t>
            </a:r>
          </a:p>
          <a:p>
            <a:r>
              <a:rPr lang="en-US" dirty="0"/>
              <a:t>  extensibility (add new locations)</a:t>
            </a:r>
          </a:p>
          <a:p>
            <a:r>
              <a:rPr lang="en-US" dirty="0"/>
              <a:t>  flexibility (the ? on current temperature allows the creation of a sensor before it has a temperature).</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29133605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big picture. On the left, we have a fact about the real world: there is a temperature sensor on the ceiling in the bathroom. </a:t>
            </a:r>
          </a:p>
          <a:p>
            <a:r>
              <a:rPr lang="en-US" dirty="0"/>
              <a:t>On the right, we see how that real-world fact is represented in our code.</a:t>
            </a:r>
          </a:p>
          <a:p>
            <a:endParaRPr lang="en-US" dirty="0"/>
          </a:p>
          <a:p>
            <a:r>
              <a:rPr lang="en-US" dirty="0"/>
              <a:t>We *represent* a real-world fact in code</a:t>
            </a:r>
          </a:p>
          <a:p>
            <a:r>
              <a:rPr lang="en-US" dirty="0"/>
              <a:t>We *interpret* the code as a real-world fact.</a:t>
            </a:r>
          </a:p>
          <a:p>
            <a:endParaRPr lang="en-US" dirty="0"/>
          </a:p>
          <a:p>
            <a:r>
              <a:rPr lang="en-US" dirty="0"/>
              <a:t>How do we know these are connected? We have to *write it down*.  </a:t>
            </a:r>
          </a:p>
          <a:p>
            <a:r>
              <a:rPr lang="en-US" dirty="0"/>
              <a:t>Otherwise the next person who looks at this code won’t know what we meant.</a:t>
            </a:r>
          </a:p>
          <a:p>
            <a:endParaRPr lang="en-US" dirty="0"/>
          </a:p>
          <a:p>
            <a:r>
              <a:rPr lang="en-US" dirty="0"/>
              <a:t>In our Typescript system, we do that with names, types, and comments.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1494648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 taken from an Individual Project a few semesters ago.</a:t>
            </a:r>
          </a:p>
          <a:p>
            <a:r>
              <a:rPr lang="en-US" dirty="0"/>
              <a:t>Here's what we put in the starter code.</a:t>
            </a:r>
          </a:p>
          <a:p>
            <a:r>
              <a:rPr lang="en-US" dirty="0"/>
              <a:t>And here are some of the questions about this that were asked on Piazza at that time.</a:t>
            </a:r>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8595337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The fancy name for this is "The Single Responsibility Principle".  You can use this if you want to impress your coop interviewer.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30954890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2877299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If you have some task that you do in many places, make it into a procedure.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is called "Single Point of Control"</a:t>
            </a:r>
          </a:p>
          <a:p>
            <a:endParaRPr lang="en-US" dirty="0"/>
          </a:p>
          <a:p>
            <a:r>
              <a:rPr lang="en-US" dirty="0"/>
              <a:t>And of course you should use a good name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9403123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a couple of semesters ago, in Jest..</a:t>
            </a:r>
          </a:p>
          <a:p>
            <a:endParaRPr lang="en-US" dirty="0"/>
          </a:p>
          <a:p>
            <a:r>
              <a:rPr lang="en-US" dirty="0"/>
              <a:t>Think of how much typing this saves!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Plus, if I ever need to change what </a:t>
            </a:r>
            <a:r>
              <a:rPr lang="en-US" b="1" dirty="0" err="1">
                <a:solidFill>
                  <a:schemeClr val="tx1"/>
                </a:solidFill>
              </a:rPr>
              <a:t>testequal</a:t>
            </a:r>
            <a:r>
              <a:rPr lang="en-US" dirty="0">
                <a:solidFill>
                  <a:schemeClr val="tx1"/>
                </a:solidFill>
              </a:rPr>
              <a:t> does, I can do it all in one place.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Note: Jest has a built-in abstraction for this, called </a:t>
            </a:r>
            <a:r>
              <a:rPr lang="en-US" b="1" dirty="0" err="1">
                <a:solidFill>
                  <a:schemeClr val="tx1"/>
                </a:solidFill>
              </a:rPr>
              <a:t>test.each</a:t>
            </a:r>
            <a:r>
              <a:rPr lang="en-US" b="1" dirty="0">
                <a:solidFill>
                  <a:schemeClr val="tx1"/>
                </a:solidFill>
              </a:rPr>
              <a:t> </a:t>
            </a:r>
            <a:r>
              <a:rPr lang="en-US" b="0" dirty="0">
                <a:solidFill>
                  <a:schemeClr val="tx1"/>
                </a:solidFill>
              </a:rPr>
              <a:t>, but that’s not the point of this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rPr>
              <a:t>Discuss: how could this example be improved?</a:t>
            </a:r>
            <a:endParaRPr lang="en-US"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7907679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put this in context, Design is the SE activity before coding. There is a saying in SE that goes like this: “Design is not coding, coding is not design”. Design is a critical part of your SE process.</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000117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one way of improving it. </a:t>
            </a:r>
          </a:p>
          <a:p>
            <a:endParaRPr lang="en-US" dirty="0"/>
          </a:p>
          <a:p>
            <a:r>
              <a:rPr lang="en-US" dirty="0"/>
              <a:t>Now, if I want to add more test data, I can just add an entry to </a:t>
            </a:r>
            <a:r>
              <a:rPr lang="en-US" b="1" dirty="0" err="1"/>
              <a:t>testData</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17410404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&lt;show the code on left, ask students to look at it. Then click to build the animation and say “See, here is a clone of the same function, just with a different name, right?”&gt;</a:t>
            </a:r>
          </a:p>
          <a:p>
            <a:endParaRPr lang="en-US" dirty="0"/>
          </a:p>
          <a:p>
            <a:r>
              <a:rPr lang="en-US" dirty="0"/>
              <a:t>We can see that code clones are *especially* bad when they are near-misses. You look at these two code fragments, and the easiest thing for your brain to do is to assume that they are the same. But, they are not. </a:t>
            </a:r>
          </a:p>
          <a:p>
            <a:endParaRPr lang="en-US" dirty="0"/>
          </a:p>
          <a:p>
            <a:r>
              <a:rPr lang="en-US" dirty="0"/>
              <a:t>&lt;click&gt; Refactoring these two functions into one forces us to encode something about *what we mean* to do in these functions – in the name of the new function, and in its parameter names.</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15205770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30936318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did that 1.06 come from?</a:t>
            </a:r>
          </a:p>
          <a:p>
            <a:r>
              <a:rPr lang="en-US" dirty="0">
                <a:solidFill>
                  <a:schemeClr val="tx1"/>
                </a:solidFill>
              </a:rPr>
              <a:t>Oh, it's the sales tax?  Are there many occurrences of that 1.06 in your code? (Probably!) Will the sales tax rate ever change? (Probably!)</a:t>
            </a:r>
          </a:p>
          <a:p>
            <a:endParaRPr lang="en-US" dirty="0">
              <a:solidFill>
                <a:schemeClr val="tx1"/>
              </a:solidFill>
            </a:endParaRPr>
          </a:p>
          <a:p>
            <a:r>
              <a:rPr lang="en-US" dirty="0">
                <a:solidFill>
                  <a:schemeClr val="tx1"/>
                </a:solidFill>
              </a:rPr>
              <a:t>const's fix it!&lt;click&gt;</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34695247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17515799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possible piece of code.  </a:t>
            </a:r>
          </a:p>
          <a:p>
            <a:endParaRPr lang="en-US" dirty="0"/>
          </a:p>
          <a:p>
            <a:r>
              <a:rPr lang="en-US" dirty="0">
                <a:solidFill>
                  <a:schemeClr val="tx1"/>
                </a:solidFill>
              </a:rPr>
              <a:t>Here we’ve hard-coded the information about the tax brackets.</a:t>
            </a:r>
          </a:p>
          <a:p>
            <a:r>
              <a:rPr lang="en-US" dirty="0">
                <a:solidFill>
                  <a:schemeClr val="tx1"/>
                </a:solidFill>
              </a:rPr>
              <a:t>But those might certainly change.  What might change?</a:t>
            </a:r>
          </a:p>
          <a:p>
            <a:r>
              <a:rPr lang="en-US" dirty="0"/>
              <a:t>The boundaries of the tax brackets might change </a:t>
            </a:r>
          </a:p>
          <a:p>
            <a:r>
              <a:rPr lang="en-US" dirty="0"/>
              <a:t>The number of brackets might change.   </a:t>
            </a:r>
          </a:p>
          <a:p>
            <a:endParaRPr lang="en-US" dirty="0"/>
          </a:p>
          <a:p>
            <a:r>
              <a:rPr lang="en-US" dirty="0"/>
              <a:t>This tells us that the notion of a “tax bracket” is an important concept.</a:t>
            </a:r>
          </a:p>
          <a:p>
            <a:endParaRPr lang="en-US" dirty="0"/>
          </a:p>
          <a:p>
            <a:r>
              <a:rPr lang="en-US" dirty="0"/>
              <a:t>But this concept is not explicit in the code we’re looking at– it’s hard-wired into the code.</a:t>
            </a:r>
          </a:p>
          <a:p>
            <a:endParaRPr lang="en-US" dirty="0"/>
          </a:p>
          <a:p>
            <a:r>
              <a:rPr lang="en-US" dirty="0"/>
              <a:t>So probably we should have a representation of “a tax bracket” as a piece of data.</a:t>
            </a:r>
          </a:p>
          <a:p>
            <a:endParaRPr lang="en-US" dirty="0"/>
          </a:p>
          <a:p>
            <a:r>
              <a:rPr lang="en-US" dirty="0"/>
              <a:t>And once we realize that “tax bracket” is an important concept, we can  also see that this piece of code violates One Function/One Job:</a:t>
            </a:r>
          </a:p>
          <a:p>
            <a:r>
              <a:rPr lang="en-US" dirty="0"/>
              <a:t>It finds the appropriate bracket AND calculates the appropriate tax.</a:t>
            </a:r>
          </a:p>
          <a:p>
            <a:pPr lvl="1"/>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35</a:t>
            </a:fld>
            <a:endParaRPr lang="en-US"/>
          </a:p>
        </p:txBody>
      </p:sp>
    </p:spTree>
    <p:extLst>
      <p:ext uri="{BB962C8B-B14F-4D97-AF65-F5344CB8AC3E}">
        <p14:creationId xmlns:p14="http://schemas.microsoft.com/office/powerpoint/2010/main" val="40048985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DD46F5-8307-7F08-2637-C3970E6539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6B7132-1377-78CB-B7FA-46A5C57864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222FC0-0386-91FF-659B-B787FF973B9F}"/>
              </a:ext>
            </a:extLst>
          </p:cNvPr>
          <p:cNvSpPr>
            <a:spLocks noGrp="1"/>
          </p:cNvSpPr>
          <p:nvPr>
            <p:ph type="body" idx="1"/>
          </p:nvPr>
        </p:nvSpPr>
        <p:spPr/>
        <p:txBody>
          <a:bodyPr/>
          <a:lstStyle/>
          <a:p>
            <a:r>
              <a:rPr lang="en-US" dirty="0"/>
              <a:t>So here’s a possible representation of a tax bracket.   Note the comment on the first two lines, which tells us what a value of type </a:t>
            </a:r>
            <a:r>
              <a:rPr lang="en-US" dirty="0" err="1"/>
              <a:t>TaxBracket</a:t>
            </a:r>
            <a:r>
              <a:rPr lang="en-US" dirty="0"/>
              <a:t> means in the real world.</a:t>
            </a:r>
          </a:p>
          <a:p>
            <a:endParaRPr lang="en-US" dirty="0"/>
          </a:p>
          <a:p>
            <a:r>
              <a:rPr lang="en-US" dirty="0"/>
              <a:t>Among other things, we now have a single point of control if we ever need to change the brackets.</a:t>
            </a:r>
          </a:p>
        </p:txBody>
      </p:sp>
      <p:sp>
        <p:nvSpPr>
          <p:cNvPr id="4" name="Slide Number Placeholder 3">
            <a:extLst>
              <a:ext uri="{FF2B5EF4-FFF2-40B4-BE49-F238E27FC236}">
                <a16:creationId xmlns:a16="http://schemas.microsoft.com/office/drawing/2014/main" id="{F90496E3-8FAD-23E4-3CDE-FEF4A2DDFD2B}"/>
              </a:ext>
            </a:extLst>
          </p:cNvPr>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6516621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tax table can be represented by a list of brackets.</a:t>
            </a:r>
          </a:p>
          <a:p>
            <a:r>
              <a:rPr lang="en-US" dirty="0"/>
              <a:t>But will any old list of brackets be a sensible representation of a tax table?</a:t>
            </a:r>
          </a:p>
          <a:p>
            <a:r>
              <a:rPr lang="en-US" dirty="0"/>
              <a:t>DISCUSS</a:t>
            </a:r>
          </a:p>
          <a:p>
            <a:r>
              <a:rPr lang="en-US" dirty="0"/>
              <a:t>&lt;click to show invariant&gt;</a:t>
            </a:r>
          </a:p>
        </p:txBody>
      </p:sp>
      <p:sp>
        <p:nvSpPr>
          <p:cNvPr id="4" name="Slide Number Placeholder 3"/>
          <p:cNvSpPr>
            <a:spLocks noGrp="1"/>
          </p:cNvSpPr>
          <p:nvPr>
            <p:ph type="sldNum" sz="quarter" idx="5"/>
          </p:nvPr>
        </p:nvSpPr>
        <p:spPr/>
        <p:txBody>
          <a:bodyPr/>
          <a:lstStyle/>
          <a:p>
            <a:fld id="{07937F07-1250-4CCE-B198-1B2887014F41}" type="slidenum">
              <a:rPr lang="en-US" smtClean="0"/>
              <a:t>38</a:t>
            </a:fld>
            <a:endParaRPr lang="en-US"/>
          </a:p>
        </p:txBody>
      </p:sp>
    </p:spTree>
    <p:extLst>
      <p:ext uri="{BB962C8B-B14F-4D97-AF65-F5344CB8AC3E}">
        <p14:creationId xmlns:p14="http://schemas.microsoft.com/office/powerpoint/2010/main" val="1979029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our rewritten code.  And we are back to one function/one job.</a:t>
            </a:r>
          </a:p>
          <a:p>
            <a:endParaRPr lang="en-US" dirty="0"/>
          </a:p>
          <a:p>
            <a:r>
              <a:rPr lang="en-US" dirty="0"/>
              <a:t>Professor Wand says: “True story: My first draft of this code was quite different and had several bugs.  I eventually located the bugs by rewriting the code with one function/one job.   When I did that, it was easy to see which part was broken.”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39</a:t>
            </a:fld>
            <a:endParaRPr lang="en-US"/>
          </a:p>
        </p:txBody>
      </p:sp>
    </p:spTree>
    <p:extLst>
      <p:ext uri="{BB962C8B-B14F-4D97-AF65-F5344CB8AC3E}">
        <p14:creationId xmlns:p14="http://schemas.microsoft.com/office/powerpoint/2010/main" val="22535709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40</a:t>
            </a:fld>
            <a:endParaRPr lang="en-US"/>
          </a:p>
        </p:txBody>
      </p:sp>
    </p:spTree>
    <p:extLst>
      <p:ext uri="{BB962C8B-B14F-4D97-AF65-F5344CB8AC3E}">
        <p14:creationId xmlns:p14="http://schemas.microsoft.com/office/powerpoint/2010/main" val="411331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Potential brainstorming in class: Did you ever work with a system that scored so poorly on any of these qualities that it was re-written from scratch? Most likely case might be systems that were just not extendible</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66133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A relevant question here often is, what are qualities of a good design? Mitch Kapor (Lotus123) says that “good design must exhibit firmness, commodity and delight.</a:t>
            </a:r>
            <a:br>
              <a:rPr lang="en-US" dirty="0"/>
            </a:b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81683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988410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Remember that Design is often an iterative process.  Design may happen at all these scales at once.</a:t>
            </a:r>
          </a:p>
          <a:p>
            <a:endParaRPr lang="en-US" dirty="0"/>
          </a:p>
          <a:p>
            <a:r>
              <a:rPr lang="en-US" dirty="0"/>
              <a:t>Think about how each of these different scales might have opportunities to address the different quality goals.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759054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Brainstorm: which of the quality attributes might be most connected to the code scale? (Readability?)</a:t>
            </a:r>
          </a:p>
          <a:p>
            <a:r>
              <a:rPr lang="en-US" dirty="0"/>
              <a:t>Brainstorm: what are the tasks for which readability is important? (code review, debugging, feature development…)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90932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Here are some basic facts about human memory.</a:t>
            </a:r>
          </a:p>
          <a:p>
            <a:r>
              <a:rPr lang="en-US" sz="1200" dirty="0">
                <a:solidFill>
                  <a:schemeClr val="tx1"/>
                </a:solidFill>
              </a:rPr>
              <a:t>&lt;read slide&gt;</a:t>
            </a:r>
          </a:p>
          <a:p>
            <a:r>
              <a:rPr lang="en-US" sz="1200" dirty="0">
                <a:solidFill>
                  <a:schemeClr val="tx1"/>
                </a:solidFill>
              </a:rPr>
              <a:t>As we discuss those design principles, we’ll try to connect them back to these ideas of long-term and short-term memory, and help you understand *why* we chose these principles.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94283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8/26/2025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8/26/2025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8/26/2025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8/26/2025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8/26/2025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8/26/2025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8/26/2025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8/26/2025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8/26/2025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8/26/2025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8/26/2025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8/26/2025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theelearningcoach.com/learning/what-is-cognitive-load/"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neu-se.github.io/CS4530-Fall-2024/policies/style/#naming"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l.acm.org/doi/10.5555/2820282.2820289"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b">
            <a:normAutofit/>
          </a:bodyPr>
          <a:lstStyle/>
          <a:p>
            <a:r>
              <a:rPr lang="en-US" altLang="en-US" sz="3200" dirty="0">
                <a:sym typeface="Helvetica Neue" charset="0"/>
              </a:rPr>
              <a:t>CS 4530: Fundamentals of Software Engineering</a:t>
            </a:r>
            <a:br>
              <a:rPr lang="en-US" altLang="en-US" sz="3200" dirty="0">
                <a:sym typeface="Helvetica Neue" charset="0"/>
              </a:rPr>
            </a:br>
            <a:br>
              <a:rPr lang="en-US" altLang="en-US" sz="3200" dirty="0">
                <a:sym typeface="Helvetica Neue" charset="0"/>
              </a:rPr>
            </a:br>
            <a:r>
              <a:rPr lang="en-US" altLang="en-US" sz="3200" dirty="0">
                <a:sym typeface="Helvetica Neue" charset="0"/>
              </a:rPr>
              <a:t>Module 04 Writing Readable Code: Code-Level Design Principles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3805238"/>
            <a:ext cx="10814539" cy="1655762"/>
          </a:xfrm>
        </p:spPr>
        <p:txBody>
          <a:bodyPr/>
          <a:lstStyle/>
          <a:p>
            <a:pPr>
              <a:lnSpc>
                <a:spcPct val="100000"/>
              </a:lnSpc>
            </a:pPr>
            <a:r>
              <a:rPr lang="en-US" dirty="0"/>
              <a:t>Adeel Bhutta, Joydeep Mitra,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dirty="0"/>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5242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FA481-5614-D146-8F79-9881A75A3C88}"/>
              </a:ext>
            </a:extLst>
          </p:cNvPr>
          <p:cNvSpPr>
            <a:spLocks noGrp="1"/>
          </p:cNvSpPr>
          <p:nvPr>
            <p:ph type="title"/>
          </p:nvPr>
        </p:nvSpPr>
        <p:spPr/>
        <p:txBody>
          <a:bodyPr/>
          <a:lstStyle/>
          <a:p>
            <a:r>
              <a:rPr lang="en-US" dirty="0"/>
              <a:t>Short-term memory capacity: 7 ± 2 chunks</a:t>
            </a:r>
          </a:p>
        </p:txBody>
      </p:sp>
      <p:sp>
        <p:nvSpPr>
          <p:cNvPr id="3" name="Content Placeholder 2">
            <a:extLst>
              <a:ext uri="{FF2B5EF4-FFF2-40B4-BE49-F238E27FC236}">
                <a16:creationId xmlns:a16="http://schemas.microsoft.com/office/drawing/2014/main" id="{078B7515-2DA5-EBBF-89F6-9B70B13E2987}"/>
              </a:ext>
            </a:extLst>
          </p:cNvPr>
          <p:cNvSpPr>
            <a:spLocks noGrp="1"/>
          </p:cNvSpPr>
          <p:nvPr>
            <p:ph idx="1"/>
          </p:nvPr>
        </p:nvSpPr>
        <p:spPr/>
        <p:txBody>
          <a:bodyPr/>
          <a:lstStyle/>
          <a:p>
            <a:r>
              <a:rPr lang="en-US" dirty="0"/>
              <a:t>A chunk might be anything that has meaning</a:t>
            </a:r>
          </a:p>
          <a:p>
            <a:r>
              <a:rPr lang="en-US" dirty="0"/>
              <a:t>What counts as a chunk is relative to concepts you already have</a:t>
            </a:r>
          </a:p>
          <a:p>
            <a:r>
              <a:rPr lang="en-US" dirty="0"/>
              <a:t>The </a:t>
            </a:r>
            <a:r>
              <a:rPr lang="en-US" i="1" dirty="0"/>
              <a:t>number</a:t>
            </a:r>
            <a:r>
              <a:rPr lang="en-US" dirty="0"/>
              <a:t> of chunks in STM is fixed, but chunks might be different size.</a:t>
            </a:r>
          </a:p>
          <a:p>
            <a:r>
              <a:rPr lang="en-US" dirty="0"/>
              <a:t>Example:</a:t>
            </a:r>
          </a:p>
          <a:p>
            <a:pPr lvl="1"/>
            <a:r>
              <a:rPr lang="en-US" dirty="0"/>
              <a:t>6, 1, 7, 3, 7, 3, 2, 4, 6, 2   --10 chunks</a:t>
            </a:r>
          </a:p>
          <a:p>
            <a:pPr lvl="1"/>
            <a:r>
              <a:rPr lang="en-US" dirty="0"/>
              <a:t>617-373-2462                   -- 3 chunks</a:t>
            </a:r>
          </a:p>
        </p:txBody>
      </p:sp>
      <p:sp>
        <p:nvSpPr>
          <p:cNvPr id="4" name="Slide Number Placeholder 3">
            <a:extLst>
              <a:ext uri="{FF2B5EF4-FFF2-40B4-BE49-F238E27FC236}">
                <a16:creationId xmlns:a16="http://schemas.microsoft.com/office/drawing/2014/main" id="{96E0162F-6250-5AF8-06DE-6DEDF610784F}"/>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5" name="TextBox 4">
            <a:extLst>
              <a:ext uri="{FF2B5EF4-FFF2-40B4-BE49-F238E27FC236}">
                <a16:creationId xmlns:a16="http://schemas.microsoft.com/office/drawing/2014/main" id="{4978C8BB-3962-6061-3266-27467BC0E6CD}"/>
              </a:ext>
            </a:extLst>
          </p:cNvPr>
          <p:cNvSpPr txBox="1"/>
          <p:nvPr/>
        </p:nvSpPr>
        <p:spPr>
          <a:xfrm>
            <a:off x="4419600" y="1790700"/>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93562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 calcmode="lin" valueType="num">
                                      <p:cBhvr additive="base">
                                        <p:cTn id="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6774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normAutofit/>
          </a:bodyPr>
          <a:lstStyle/>
          <a:p>
            <a:r>
              <a:rPr lang="en-US" sz="3600" dirty="0"/>
              <a:t>Cognitive Load Example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533400" y="2082800"/>
            <a:ext cx="2006600"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 : number</a:t>
            </a:r>
          </a:p>
        </p:txBody>
      </p:sp>
      <p:sp>
        <p:nvSpPr>
          <p:cNvPr id="5" name="TextBox 4">
            <a:extLst>
              <a:ext uri="{FF2B5EF4-FFF2-40B4-BE49-F238E27FC236}">
                <a16:creationId xmlns:a16="http://schemas.microsoft.com/office/drawing/2014/main" id="{883767E2-3D1D-C00A-1FB4-4835A7544FE3}"/>
              </a:ext>
            </a:extLst>
          </p:cNvPr>
          <p:cNvSpPr txBox="1"/>
          <p:nvPr/>
        </p:nvSpPr>
        <p:spPr>
          <a:xfrm>
            <a:off x="7537450" y="2169717"/>
            <a:ext cx="1898650" cy="109855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684837" y="3421856"/>
            <a:ext cx="1263650"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a:solidFill>
                  <a:schemeClr val="tx1"/>
                </a:solidFill>
              </a:rPr>
              <a:t>t number</a:t>
            </a:r>
            <a:endParaRPr lang="en-US" dirty="0">
              <a:solidFill>
                <a:schemeClr val="tx1"/>
              </a:solidFill>
            </a:endParaRPr>
          </a:p>
        </p:txBody>
      </p:sp>
      <p:sp>
        <p:nvSpPr>
          <p:cNvPr id="8" name="TextBox 7">
            <a:extLst>
              <a:ext uri="{FF2B5EF4-FFF2-40B4-BE49-F238E27FC236}">
                <a16:creationId xmlns:a16="http://schemas.microsoft.com/office/drawing/2014/main" id="{AF11D8BA-207A-9658-2568-519618C345DB}"/>
              </a:ext>
            </a:extLst>
          </p:cNvPr>
          <p:cNvSpPr txBox="1"/>
          <p:nvPr/>
        </p:nvSpPr>
        <p:spPr>
          <a:xfrm>
            <a:off x="3986213" y="2435225"/>
            <a:ext cx="1244600" cy="28257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 number</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88250" y="2447131"/>
            <a:ext cx="1803400" cy="765969"/>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Knowledge on names, types</a:t>
            </a:r>
          </a:p>
        </p:txBody>
      </p:sp>
      <p:sp>
        <p:nvSpPr>
          <p:cNvPr id="10" name="TextBox 9">
            <a:extLst>
              <a:ext uri="{FF2B5EF4-FFF2-40B4-BE49-F238E27FC236}">
                <a16:creationId xmlns:a16="http://schemas.microsoft.com/office/drawing/2014/main" id="{BC3D0A94-B73B-4952-B4C0-25B8EB275FEA}"/>
              </a:ext>
            </a:extLst>
          </p:cNvPr>
          <p:cNvSpPr txBox="1"/>
          <p:nvPr/>
        </p:nvSpPr>
        <p:spPr>
          <a:xfrm>
            <a:off x="5684837" y="3724276"/>
            <a:ext cx="1263650" cy="59055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solidFill>
                  <a:schemeClr val="tx1"/>
                </a:solidFill>
              </a:rPr>
              <a:t>Knowledge of names</a:t>
            </a:r>
          </a:p>
        </p:txBody>
      </p:sp>
      <p:sp>
        <p:nvSpPr>
          <p:cNvPr id="11" name="TextBox 10">
            <a:extLst>
              <a:ext uri="{FF2B5EF4-FFF2-40B4-BE49-F238E27FC236}">
                <a16:creationId xmlns:a16="http://schemas.microsoft.com/office/drawing/2014/main" id="{C90EA049-5246-9612-CF6D-122EF56536EB}"/>
              </a:ext>
            </a:extLst>
          </p:cNvPr>
          <p:cNvSpPr txBox="1"/>
          <p:nvPr/>
        </p:nvSpPr>
        <p:spPr>
          <a:xfrm>
            <a:off x="3663950" y="209153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397500" y="3105351"/>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540000" y="2305050"/>
            <a:ext cx="1446213" cy="2714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608513" y="2717800"/>
            <a:ext cx="1076324" cy="855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6948487" y="2718992"/>
            <a:ext cx="588963" cy="1300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8C6CD9D-9625-12A3-2E3E-E4F8BD192A79}"/>
              </a:ext>
            </a:extLst>
          </p:cNvPr>
          <p:cNvSpPr txBox="1"/>
          <p:nvPr/>
        </p:nvSpPr>
        <p:spPr>
          <a:xfrm>
            <a:off x="7696200" y="4540250"/>
            <a:ext cx="2350125" cy="19104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hlinkClick r:id="rId3"/>
            </a:endParaRPr>
          </a:p>
          <a:p>
            <a:pPr algn="l"/>
            <a:r>
              <a:rPr lang="en-US" dirty="0">
                <a:solidFill>
                  <a:schemeClr val="tx1"/>
                </a:solidFill>
                <a:hlinkClick r:id="rId3"/>
              </a:rPr>
              <a:t> </a:t>
            </a:r>
            <a:endParaRPr lang="en-US" dirty="0">
              <a:solidFill>
                <a:schemeClr val="tx1"/>
              </a:solidFill>
            </a:endParaRPr>
          </a:p>
        </p:txBody>
      </p:sp>
      <p:sp>
        <p:nvSpPr>
          <p:cNvPr id="19" name="Rectangle 18">
            <a:hlinkClick r:id="rId3"/>
            <a:extLst>
              <a:ext uri="{FF2B5EF4-FFF2-40B4-BE49-F238E27FC236}">
                <a16:creationId xmlns:a16="http://schemas.microsoft.com/office/drawing/2014/main" id="{32C6FF70-5E95-F031-F755-08BBAD9C7A46}"/>
              </a:ext>
            </a:extLst>
          </p:cNvPr>
          <p:cNvSpPr/>
          <p:nvPr/>
        </p:nvSpPr>
        <p:spPr>
          <a:xfrm>
            <a:off x="4678639" y="5785346"/>
            <a:ext cx="6321288" cy="626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hlinkClick r:id="rId3"/>
              </a:rPr>
              <a:t>https://theelearningcoach.com/learning/what-is-cognitive-load/</a:t>
            </a:r>
            <a:endParaRPr lang="en-US" dirty="0">
              <a:solidFill>
                <a:schemeClr val="tx1"/>
              </a:solidFill>
            </a:endParaRPr>
          </a:p>
        </p:txBody>
      </p:sp>
    </p:spTree>
    <p:extLst>
      <p:ext uri="{BB962C8B-B14F-4D97-AF65-F5344CB8AC3E}">
        <p14:creationId xmlns:p14="http://schemas.microsoft.com/office/powerpoint/2010/main" val="493322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A658-46F8-DEEA-AB13-6B214F56BE61}"/>
              </a:ext>
            </a:extLst>
          </p:cNvPr>
          <p:cNvSpPr>
            <a:spLocks noGrp="1"/>
          </p:cNvSpPr>
          <p:nvPr>
            <p:ph type="title"/>
          </p:nvPr>
        </p:nvSpPr>
        <p:spPr/>
        <p:txBody>
          <a:bodyPr>
            <a:normAutofit/>
          </a:bodyPr>
          <a:lstStyle/>
          <a:p>
            <a:r>
              <a:rPr lang="en-US" sz="3600" dirty="0"/>
              <a:t>Simple things can improve readability</a:t>
            </a:r>
          </a:p>
        </p:txBody>
      </p:sp>
      <p:sp>
        <p:nvSpPr>
          <p:cNvPr id="4" name="Slide Number Placeholder 3">
            <a:extLst>
              <a:ext uri="{FF2B5EF4-FFF2-40B4-BE49-F238E27FC236}">
                <a16:creationId xmlns:a16="http://schemas.microsoft.com/office/drawing/2014/main" id="{96EECE79-B0FB-456F-D7E9-1E48474BD4AB}"/>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12" name="TextBox 11">
            <a:extLst>
              <a:ext uri="{FF2B5EF4-FFF2-40B4-BE49-F238E27FC236}">
                <a16:creationId xmlns:a16="http://schemas.microsoft.com/office/drawing/2014/main" id="{231E930B-79DE-D471-722C-FFA225AD011F}"/>
              </a:ext>
            </a:extLst>
          </p:cNvPr>
          <p:cNvSpPr txBox="1"/>
          <p:nvPr/>
        </p:nvSpPr>
        <p:spPr>
          <a:xfrm>
            <a:off x="261257" y="1828802"/>
            <a:ext cx="5617030" cy="378565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3" name="TextBox 12">
            <a:extLst>
              <a:ext uri="{FF2B5EF4-FFF2-40B4-BE49-F238E27FC236}">
                <a16:creationId xmlns:a16="http://schemas.microsoft.com/office/drawing/2014/main" id="{044BBCF6-B4B1-4337-581B-F2474E865AD0}"/>
              </a:ext>
            </a:extLst>
          </p:cNvPr>
          <p:cNvSpPr txBox="1"/>
          <p:nvPr/>
        </p:nvSpPr>
        <p:spPr>
          <a:xfrm>
            <a:off x="5878287" y="1828804"/>
            <a:ext cx="6052456" cy="415498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1" dirty="0">
                <a:solidFill>
                  <a:srgbClr val="FF0000"/>
                </a:solidFill>
                <a:effectLst/>
                <a:latin typeface="Consolas" panose="020B0609020204030204" pitchFamily="49" charset="0"/>
              </a:rPr>
              <a:t>{</a:t>
            </a:r>
            <a:endParaRPr lang="en-US" sz="2400" b="1"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a:t>
            </a:r>
          </a:p>
          <a:p>
            <a:r>
              <a:rPr lang="en-US" sz="2400" dirty="0">
                <a:solidFill>
                  <a:srgbClr val="000000"/>
                </a:solidFill>
                <a:latin typeface="Consolas" panose="020B0609020204030204" pitchFamily="49" charset="0"/>
              </a:rPr>
              <a:t>    </a:t>
            </a:r>
            <a:r>
              <a:rPr lang="en-US" sz="2400" b="1" dirty="0">
                <a:solidFill>
                  <a:srgbClr val="FF0000"/>
                </a:solidFill>
                <a:latin typeface="Consolas" panose="020B0609020204030204" pitchFamily="49" charset="0"/>
              </a:rPr>
              <a:t>} </a:t>
            </a:r>
            <a:r>
              <a:rPr lang="en-US" sz="2400" dirty="0">
                <a:solidFill>
                  <a:srgbClr val="000000"/>
                </a:solidFill>
                <a:latin typeface="Consolas" panose="020B0609020204030204" pitchFamily="49" charset="0"/>
              </a:rPr>
              <a:t> </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 </a:t>
            </a:r>
            <a:r>
              <a:rPr lang="en-US" sz="2400" b="0" dirty="0">
                <a:solidFill>
                  <a:srgbClr val="008000"/>
                </a:solidFill>
                <a:effectLst/>
                <a:latin typeface="Consolas" panose="020B0609020204030204" pitchFamily="49" charset="0"/>
              </a:rPr>
              <a:t>// correct indentation</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4" name="Arrow: Right 13">
            <a:extLst>
              <a:ext uri="{FF2B5EF4-FFF2-40B4-BE49-F238E27FC236}">
                <a16:creationId xmlns:a16="http://schemas.microsoft.com/office/drawing/2014/main" id="{6E85235B-9B4C-9F1A-33D4-719D37C9A533}"/>
              </a:ext>
            </a:extLst>
          </p:cNvPr>
          <p:cNvSpPr/>
          <p:nvPr/>
        </p:nvSpPr>
        <p:spPr>
          <a:xfrm>
            <a:off x="5497286" y="3493407"/>
            <a:ext cx="707572" cy="560161"/>
          </a:xfrm>
          <a:prstGeom prst="right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3107106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Learning Goals"/>
          <p:cNvSpPr txBox="1">
            <a:spLocks noGrp="1"/>
          </p:cNvSpPr>
          <p:nvPr>
            <p:ph type="title"/>
          </p:nvPr>
        </p:nvSpPr>
        <p:spPr>
          <a:prstGeom prst="rect">
            <a:avLst/>
          </a:prstGeom>
        </p:spPr>
        <p:txBody>
          <a:bodyPr/>
          <a:lstStyle/>
          <a:p>
            <a:r>
              <a:t>The Book</a:t>
            </a:r>
          </a:p>
        </p:txBody>
      </p:sp>
      <p:sp>
        <p:nvSpPr>
          <p:cNvPr id="157" name="By the end of this lesson, you should be able to…"/>
          <p:cNvSpPr txBox="1">
            <a:spLocks noGrp="1"/>
          </p:cNvSpPr>
          <p:nvPr>
            <p:ph type="body" idx="1"/>
          </p:nvPr>
        </p:nvSpPr>
        <p:spPr>
          <a:prstGeom prst="rect">
            <a:avLst/>
          </a:prstGeom>
        </p:spPr>
        <p:txBody>
          <a:bodyPr>
            <a:normAutofit/>
          </a:bodyPr>
          <a:lstStyle/>
          <a:p>
            <a:r>
              <a:rPr dirty="0"/>
              <a:t>A catalogue of </a:t>
            </a:r>
            <a:r>
              <a:rPr dirty="0" err="1"/>
              <a:t>refactorings</a:t>
            </a:r>
            <a:r>
              <a:rPr dirty="0"/>
              <a:t>, similar to the design patterns in the </a:t>
            </a:r>
            <a:r>
              <a:rPr dirty="0" err="1"/>
              <a:t>GoF</a:t>
            </a:r>
            <a:r>
              <a:rPr dirty="0"/>
              <a:t> book</a:t>
            </a:r>
          </a:p>
          <a:p>
            <a:pPr lvl="1">
              <a:buFont typeface="Arial" panose="020B0604020202020204" pitchFamily="34" charset="0"/>
              <a:buChar char="•"/>
            </a:pPr>
            <a:r>
              <a:rPr dirty="0"/>
              <a:t>Names each transformation</a:t>
            </a:r>
          </a:p>
          <a:p>
            <a:pPr lvl="1">
              <a:buFont typeface="Arial" panose="020B0604020202020204" pitchFamily="34" charset="0"/>
              <a:buChar char="•"/>
            </a:pPr>
            <a:r>
              <a:rPr dirty="0"/>
              <a:t>Helpful for team communication</a:t>
            </a:r>
          </a:p>
          <a:p>
            <a:pPr lvl="1">
              <a:buFont typeface="Arial" panose="020B0604020202020204" pitchFamily="34" charset="0"/>
              <a:buChar char="•"/>
            </a:pPr>
            <a:r>
              <a:rPr dirty="0"/>
              <a:t>Names “bad smells” (triggers for </a:t>
            </a:r>
            <a:r>
              <a:rPr dirty="0" err="1"/>
              <a:t>refactorings</a:t>
            </a:r>
            <a:r>
              <a:rPr dirty="0"/>
              <a:t>)</a:t>
            </a:r>
          </a:p>
          <a:p>
            <a:pPr lvl="1">
              <a:buFont typeface="Arial" panose="020B0604020202020204" pitchFamily="34" charset="0"/>
              <a:buChar char="•"/>
            </a:pPr>
            <a:r>
              <a:rPr dirty="0"/>
              <a:t>Discusses when and how to apply </a:t>
            </a:r>
            <a:r>
              <a:rPr dirty="0" err="1"/>
              <a:t>refactorings</a:t>
            </a:r>
            <a:r>
              <a:rPr lang="en-US" dirty="0"/>
              <a:t> and provides insight into </a:t>
            </a:r>
            <a:r>
              <a:rPr dirty="0"/>
              <a:t>tradeoffs</a:t>
            </a:r>
          </a:p>
        </p:txBody>
      </p:sp>
      <p:sp>
        <p:nvSpPr>
          <p:cNvPr id="158" name="Slide Number"/>
          <p:cNvSpPr txBox="1">
            <a:spLocks noGrp="1"/>
          </p:cNvSpPr>
          <p:nvPr>
            <p:ph type="sldNum" sz="quarter" idx="2"/>
          </p:nvPr>
        </p:nvSpPr>
        <p:spPr>
          <a:xfrm>
            <a:off x="11095176" y="6414760"/>
            <a:ext cx="258624"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9144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888888"/>
                </a:solidFill>
                <a:effectLst/>
                <a:uFillTx/>
                <a:latin typeface="Calibri"/>
                <a:ea typeface="Calibri"/>
                <a:cs typeface="Calibri"/>
                <a:sym typeface="Calibri"/>
              </a:defRPr>
            </a:lvl1pPr>
            <a:lvl2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2pPr>
            <a:lvl3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3pPr>
            <a:lvl4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4pPr>
            <a:lvl5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5pPr>
            <a:lvl6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6pPr>
            <a:lvl7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7pPr>
            <a:lvl8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8pPr>
            <a:lvl9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9pPr>
          </a:lstStyle>
          <a:p>
            <a:fld id="{86CB4B4D-7CA3-9044-876B-883B54F8677D}" type="slidenum">
              <a:rPr lang="en-US" smtClean="0"/>
              <a:pPr/>
              <a:t>13</a:t>
            </a:fld>
            <a:endParaRPr/>
          </a:p>
        </p:txBody>
      </p:sp>
      <p:pic>
        <p:nvPicPr>
          <p:cNvPr id="159" name="Image" descr="Image"/>
          <p:cNvPicPr>
            <a:picLocks noChangeAspect="1"/>
          </p:cNvPicPr>
          <p:nvPr/>
        </p:nvPicPr>
        <p:blipFill>
          <a:blip r:embed="rId3"/>
          <a:stretch>
            <a:fillRect/>
          </a:stretch>
        </p:blipFill>
        <p:spPr>
          <a:xfrm>
            <a:off x="8418289" y="3225086"/>
            <a:ext cx="3437979" cy="3437979"/>
          </a:xfrm>
          <a:prstGeom prst="rect">
            <a:avLst/>
          </a:prstGeom>
          <a:ln w="12700">
            <a:miter lim="400000"/>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DD4082E8-6316-417D-BBFA-AB16CB7A80EA}"/>
              </a:ext>
            </a:extLst>
          </p:cNvPr>
          <p:cNvSpPr>
            <a:spLocks noGrp="1"/>
          </p:cNvSpPr>
          <p:nvPr>
            <p:ph idx="1"/>
          </p:nvPr>
        </p:nvSpPr>
        <p:spPr>
          <a:xfrm>
            <a:off x="838200" y="1500160"/>
            <a:ext cx="7887346" cy="4351338"/>
          </a:xfrm>
        </p:spPr>
        <p:txBody>
          <a:bodyPr/>
          <a:lstStyle/>
          <a:p>
            <a:endParaRPr lang="en-US" dirty="0"/>
          </a:p>
        </p:txBody>
      </p:sp>
      <p:sp>
        <p:nvSpPr>
          <p:cNvPr id="2" name="Title 1">
            <a:extLst>
              <a:ext uri="{FF2B5EF4-FFF2-40B4-BE49-F238E27FC236}">
                <a16:creationId xmlns:a16="http://schemas.microsoft.com/office/drawing/2014/main" id="{72DE2BE0-6BF7-46DE-A2FA-2BE59A698CA7}"/>
              </a:ext>
            </a:extLst>
          </p:cNvPr>
          <p:cNvSpPr>
            <a:spLocks noGrp="1"/>
          </p:cNvSpPr>
          <p:nvPr>
            <p:ph type="title"/>
          </p:nvPr>
        </p:nvSpPr>
        <p:spPr/>
        <p:txBody>
          <a:bodyPr/>
          <a:lstStyle/>
          <a:p>
            <a:r>
              <a:rPr lang="en-US" dirty="0"/>
              <a:t>Five general-purpose design principles for understandability and maintainability</a:t>
            </a:r>
          </a:p>
        </p:txBody>
      </p:sp>
      <p:sp>
        <p:nvSpPr>
          <p:cNvPr id="4" name="Slide Number Placeholder 3">
            <a:extLst>
              <a:ext uri="{FF2B5EF4-FFF2-40B4-BE49-F238E27FC236}">
                <a16:creationId xmlns:a16="http://schemas.microsoft.com/office/drawing/2014/main" id="{5337758A-1EB1-4A1C-8B7D-75DCD4944EA1}"/>
              </a:ext>
            </a:extLst>
          </p:cNvPr>
          <p:cNvSpPr>
            <a:spLocks noGrp="1"/>
          </p:cNvSpPr>
          <p:nvPr>
            <p:ph type="sldNum" sz="quarter" idx="12"/>
          </p:nvPr>
        </p:nvSpPr>
        <p:spPr/>
        <p:txBody>
          <a:bodyPr/>
          <a:lstStyle/>
          <a:p>
            <a:fld id="{20F37917-FD3A-4669-9018-DA04BCDD3D75}" type="slidenum">
              <a:rPr lang="en-US" smtClean="0"/>
              <a:t>14</a:t>
            </a:fld>
            <a:endParaRPr lang="en-US"/>
          </a:p>
        </p:txBody>
      </p:sp>
      <p:graphicFrame>
        <p:nvGraphicFramePr>
          <p:cNvPr id="6" name="Table 6">
            <a:extLst>
              <a:ext uri="{FF2B5EF4-FFF2-40B4-BE49-F238E27FC236}">
                <a16:creationId xmlns:a16="http://schemas.microsoft.com/office/drawing/2014/main" id="{36B03D9C-F35F-4623-9D00-2909A5B84C96}"/>
              </a:ext>
            </a:extLst>
          </p:cNvPr>
          <p:cNvGraphicFramePr>
            <a:graphicFrameLocks noGrp="1"/>
          </p:cNvGraphicFramePr>
          <p:nvPr>
            <p:extLst>
              <p:ext uri="{D42A27DB-BD31-4B8C-83A1-F6EECF244321}">
                <p14:modId xmlns:p14="http://schemas.microsoft.com/office/powerpoint/2010/main" val="1230391411"/>
              </p:ext>
            </p:extLst>
          </p:nvPr>
        </p:nvGraphicFramePr>
        <p:xfrm>
          <a:off x="838200" y="1603070"/>
          <a:ext cx="6613041" cy="3962400"/>
        </p:xfrm>
        <a:graphic>
          <a:graphicData uri="http://schemas.openxmlformats.org/drawingml/2006/table">
            <a:tbl>
              <a:tblPr firstRow="1" bandRow="1">
                <a:tableStyleId>{5C22544A-7EE6-4342-B048-85BDC9FD1C3A}</a:tableStyleId>
              </a:tblPr>
              <a:tblGrid>
                <a:gridCol w="6613041">
                  <a:extLst>
                    <a:ext uri="{9D8B030D-6E8A-4147-A177-3AD203B41FA5}">
                      <a16:colId xmlns:a16="http://schemas.microsoft.com/office/drawing/2014/main" val="822127774"/>
                    </a:ext>
                  </a:extLst>
                </a:gridCol>
              </a:tblGrid>
              <a:tr h="370840">
                <a:tc>
                  <a:txBody>
                    <a:bodyPr/>
                    <a:lstStyle/>
                    <a:p>
                      <a:r>
                        <a:rPr lang="en-US" sz="3200" dirty="0"/>
                        <a:t>Five General Principles</a:t>
                      </a:r>
                    </a:p>
                  </a:txBody>
                  <a:tcPr/>
                </a:tc>
                <a:extLst>
                  <a:ext uri="{0D108BD9-81ED-4DB2-BD59-A6C34878D82A}">
                    <a16:rowId xmlns:a16="http://schemas.microsoft.com/office/drawing/2014/main" val="2327693470"/>
                  </a:ext>
                </a:extLst>
              </a:tr>
              <a:tr h="370840">
                <a:tc>
                  <a:txBody>
                    <a:bodyPr/>
                    <a:lstStyle/>
                    <a:p>
                      <a:r>
                        <a:rPr lang="en-US" sz="3200" dirty="0"/>
                        <a:t>1. Use Good Names</a:t>
                      </a:r>
                    </a:p>
                  </a:txBody>
                  <a:tcPr/>
                </a:tc>
                <a:extLst>
                  <a:ext uri="{0D108BD9-81ED-4DB2-BD59-A6C34878D82A}">
                    <a16:rowId xmlns:a16="http://schemas.microsoft.com/office/drawing/2014/main" val="2228296680"/>
                  </a:ext>
                </a:extLst>
              </a:tr>
              <a:tr h="370840">
                <a:tc>
                  <a:txBody>
                    <a:bodyPr/>
                    <a:lstStyle/>
                    <a:p>
                      <a:r>
                        <a:rPr lang="en-US" sz="3200" dirty="0"/>
                        <a:t>2. Make Your Data Mean Something</a:t>
                      </a:r>
                    </a:p>
                  </a:txBody>
                  <a:tcPr/>
                </a:tc>
                <a:extLst>
                  <a:ext uri="{0D108BD9-81ED-4DB2-BD59-A6C34878D82A}">
                    <a16:rowId xmlns:a16="http://schemas.microsoft.com/office/drawing/2014/main" val="1873699383"/>
                  </a:ext>
                </a:extLst>
              </a:tr>
              <a:tr h="370840">
                <a:tc>
                  <a:txBody>
                    <a:bodyPr/>
                    <a:lstStyle/>
                    <a:p>
                      <a:r>
                        <a:rPr lang="en-US" sz="3200" dirty="0"/>
                        <a:t>3. One Method/One Job</a:t>
                      </a:r>
                    </a:p>
                  </a:txBody>
                  <a:tcPr/>
                </a:tc>
                <a:extLst>
                  <a:ext uri="{0D108BD9-81ED-4DB2-BD59-A6C34878D82A}">
                    <a16:rowId xmlns:a16="http://schemas.microsoft.com/office/drawing/2014/main" val="3909353828"/>
                  </a:ext>
                </a:extLst>
              </a:tr>
              <a:tr h="370840">
                <a:tc>
                  <a:txBody>
                    <a:bodyPr/>
                    <a:lstStyle/>
                    <a:p>
                      <a:r>
                        <a:rPr lang="en-US" sz="3200" dirty="0"/>
                        <a:t>4. Don't Repeat Yourself</a:t>
                      </a:r>
                    </a:p>
                  </a:txBody>
                  <a:tcPr/>
                </a:tc>
                <a:extLst>
                  <a:ext uri="{0D108BD9-81ED-4DB2-BD59-A6C34878D82A}">
                    <a16:rowId xmlns:a16="http://schemas.microsoft.com/office/drawing/2014/main" val="1243899994"/>
                  </a:ext>
                </a:extLst>
              </a:tr>
              <a:tr h="370840">
                <a:tc>
                  <a:txBody>
                    <a:bodyPr/>
                    <a:lstStyle/>
                    <a:p>
                      <a:r>
                        <a:rPr lang="en-US" sz="3200" dirty="0"/>
                        <a:t>5. Don't Hardcode Things That Are Likely To Change</a:t>
                      </a:r>
                    </a:p>
                  </a:txBody>
                  <a:tcPr/>
                </a:tc>
                <a:extLst>
                  <a:ext uri="{0D108BD9-81ED-4DB2-BD59-A6C34878D82A}">
                    <a16:rowId xmlns:a16="http://schemas.microsoft.com/office/drawing/2014/main" val="3203020063"/>
                  </a:ext>
                </a:extLst>
              </a:tr>
            </a:tbl>
          </a:graphicData>
        </a:graphic>
      </p:graphicFrame>
    </p:spTree>
    <p:extLst>
      <p:ext uri="{BB962C8B-B14F-4D97-AF65-F5344CB8AC3E}">
        <p14:creationId xmlns:p14="http://schemas.microsoft.com/office/powerpoint/2010/main" val="7275964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F4794-369D-44FB-B164-F6964CA1AD15}"/>
              </a:ext>
            </a:extLst>
          </p:cNvPr>
          <p:cNvSpPr>
            <a:spLocks noGrp="1"/>
          </p:cNvSpPr>
          <p:nvPr>
            <p:ph type="title"/>
          </p:nvPr>
        </p:nvSpPr>
        <p:spPr/>
        <p:txBody>
          <a:bodyPr/>
          <a:lstStyle/>
          <a:p>
            <a:r>
              <a:rPr lang="en-US" dirty="0"/>
              <a:t>Principle 1. Use Good Names</a:t>
            </a:r>
          </a:p>
        </p:txBody>
      </p:sp>
      <p:sp>
        <p:nvSpPr>
          <p:cNvPr id="3" name="Content Placeholder 2">
            <a:extLst>
              <a:ext uri="{FF2B5EF4-FFF2-40B4-BE49-F238E27FC236}">
                <a16:creationId xmlns:a16="http://schemas.microsoft.com/office/drawing/2014/main" id="{3B66CA47-05F2-4D5A-9A18-00D41417B356}"/>
              </a:ext>
            </a:extLst>
          </p:cNvPr>
          <p:cNvSpPr>
            <a:spLocks noGrp="1"/>
          </p:cNvSpPr>
          <p:nvPr>
            <p:ph idx="1"/>
          </p:nvPr>
        </p:nvSpPr>
        <p:spPr/>
        <p:txBody>
          <a:bodyPr/>
          <a:lstStyle/>
          <a:p>
            <a:r>
              <a:rPr lang="en-US" dirty="0"/>
              <a:t>The name of a thing is a first clue to the reader about what the thing means.</a:t>
            </a:r>
          </a:p>
          <a:p>
            <a:pPr lvl="1"/>
            <a:r>
              <a:rPr lang="en-US" dirty="0"/>
              <a:t>often, it's the only clue </a:t>
            </a:r>
            <a:r>
              <a:rPr lang="en-US" dirty="0">
                <a:sym typeface="Wingdings" panose="05000000000000000000" pitchFamily="2" charset="2"/>
              </a:rPr>
              <a:t></a:t>
            </a:r>
          </a:p>
          <a:p>
            <a:r>
              <a:rPr lang="en-US" dirty="0">
                <a:sym typeface="Wingdings" panose="05000000000000000000" pitchFamily="2" charset="2"/>
              </a:rPr>
              <a:t>Use good names for </a:t>
            </a:r>
          </a:p>
          <a:p>
            <a:pPr lvl="1"/>
            <a:r>
              <a:rPr lang="en-US" dirty="0">
                <a:sym typeface="Wingdings" panose="05000000000000000000" pitchFamily="2" charset="2"/>
              </a:rPr>
              <a:t>constants</a:t>
            </a:r>
          </a:p>
          <a:p>
            <a:pPr lvl="1"/>
            <a:r>
              <a:rPr lang="en-US" dirty="0">
                <a:sym typeface="Wingdings" panose="05000000000000000000" pitchFamily="2" charset="2"/>
              </a:rPr>
              <a:t>variables</a:t>
            </a:r>
          </a:p>
          <a:p>
            <a:pPr lvl="1"/>
            <a:r>
              <a:rPr lang="en-US" dirty="0">
                <a:sym typeface="Wingdings" panose="05000000000000000000" pitchFamily="2" charset="2"/>
              </a:rPr>
              <a:t>functions/methods</a:t>
            </a:r>
          </a:p>
          <a:p>
            <a:pPr lvl="1"/>
            <a:r>
              <a:rPr lang="en-US" dirty="0">
                <a:sym typeface="Wingdings" panose="05000000000000000000" pitchFamily="2" charset="2"/>
              </a:rPr>
              <a:t>data types</a:t>
            </a:r>
          </a:p>
          <a:p>
            <a:r>
              <a:rPr lang="en-US" dirty="0">
                <a:sym typeface="Wingdings" panose="05000000000000000000" pitchFamily="2" charset="2"/>
              </a:rPr>
              <a:t>Good names support chunking</a:t>
            </a:r>
          </a:p>
          <a:p>
            <a:pPr lvl="1"/>
            <a:endParaRPr lang="en-US" dirty="0">
              <a:sym typeface="Wingdings" panose="05000000000000000000" pitchFamily="2" charset="2"/>
            </a:endParaRPr>
          </a:p>
          <a:p>
            <a:endParaRPr lang="en-US" dirty="0"/>
          </a:p>
        </p:txBody>
      </p:sp>
      <p:sp>
        <p:nvSpPr>
          <p:cNvPr id="4" name="Slide Number Placeholder 3">
            <a:extLst>
              <a:ext uri="{FF2B5EF4-FFF2-40B4-BE49-F238E27FC236}">
                <a16:creationId xmlns:a16="http://schemas.microsoft.com/office/drawing/2014/main" id="{2A0888DD-BA5C-448A-B165-5822928C8223}"/>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864930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7B7B5-A20E-4BFB-BD45-8DC608B0560E}"/>
              </a:ext>
            </a:extLst>
          </p:cNvPr>
          <p:cNvSpPr>
            <a:spLocks noGrp="1"/>
          </p:cNvSpPr>
          <p:nvPr>
            <p:ph type="title"/>
          </p:nvPr>
        </p:nvSpPr>
        <p:spPr/>
        <p:txBody>
          <a:bodyPr>
            <a:normAutofit/>
          </a:bodyPr>
          <a:lstStyle/>
          <a:p>
            <a:r>
              <a:rPr lang="en-US" sz="3600" dirty="0"/>
              <a:t>Use Good Names for Variables and Types</a:t>
            </a:r>
          </a:p>
        </p:txBody>
      </p:sp>
      <p:sp>
        <p:nvSpPr>
          <p:cNvPr id="4" name="Slide Number Placeholder 3">
            <a:extLst>
              <a:ext uri="{FF2B5EF4-FFF2-40B4-BE49-F238E27FC236}">
                <a16:creationId xmlns:a16="http://schemas.microsoft.com/office/drawing/2014/main" id="{01D86DAE-0478-4A2C-BC40-A7FB42FB6B3F}"/>
              </a:ext>
            </a:extLst>
          </p:cNvPr>
          <p:cNvSpPr>
            <a:spLocks noGrp="1"/>
          </p:cNvSpPr>
          <p:nvPr>
            <p:ph type="sldNum" sz="quarter" idx="12"/>
          </p:nvPr>
        </p:nvSpPr>
        <p:spPr/>
        <p:txBody>
          <a:bodyPr/>
          <a:lstStyle>
            <a:defPPr>
              <a:defRPr lang="en-US"/>
            </a:defPPr>
            <a:lvl1pPr algn="r" defTabSz="584200" rtl="0" fontAlgn="base" hangingPunct="0">
              <a:spcBef>
                <a:spcPct val="0"/>
              </a:spcBef>
              <a:spcAft>
                <a:spcPct val="0"/>
              </a:spcAft>
              <a:defRPr sz="1400" kern="1200">
                <a:solidFill>
                  <a:srgbClr val="000000"/>
                </a:solidFill>
                <a:latin typeface="Helvetica Neue"/>
                <a:ea typeface="Helvetica Neue"/>
                <a:cs typeface="Helvetica Neue"/>
                <a:sym typeface="Helvetica Neue"/>
              </a:defRPr>
            </a:lvl1pPr>
            <a:lvl2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2pPr>
            <a:lvl3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3pPr>
            <a:lvl4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4pPr>
            <a:lvl5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5pPr>
            <a:lvl6pPr marL="2286000" algn="l" defTabSz="914400" rtl="0" eaLnBrk="1" latinLnBrk="0" hangingPunct="1">
              <a:defRPr sz="3600" kern="1200">
                <a:solidFill>
                  <a:srgbClr val="000000"/>
                </a:solidFill>
                <a:latin typeface="Helvetica Neue Light"/>
                <a:ea typeface="Helvetica Neue Light"/>
                <a:cs typeface="Helvetica Neue Light"/>
                <a:sym typeface="Helvetica Neue Light"/>
              </a:defRPr>
            </a:lvl6pPr>
            <a:lvl7pPr marL="2743200" algn="l" defTabSz="914400" rtl="0" eaLnBrk="1" latinLnBrk="0" hangingPunct="1">
              <a:defRPr sz="3600" kern="1200">
                <a:solidFill>
                  <a:srgbClr val="000000"/>
                </a:solidFill>
                <a:latin typeface="Helvetica Neue Light"/>
                <a:ea typeface="Helvetica Neue Light"/>
                <a:cs typeface="Helvetica Neue Light"/>
                <a:sym typeface="Helvetica Neue Light"/>
              </a:defRPr>
            </a:lvl7pPr>
            <a:lvl8pPr marL="3200400" algn="l" defTabSz="914400" rtl="0" eaLnBrk="1" latinLnBrk="0" hangingPunct="1">
              <a:defRPr sz="3600" kern="1200">
                <a:solidFill>
                  <a:srgbClr val="000000"/>
                </a:solidFill>
                <a:latin typeface="Helvetica Neue Light"/>
                <a:ea typeface="Helvetica Neue Light"/>
                <a:cs typeface="Helvetica Neue Light"/>
                <a:sym typeface="Helvetica Neue Light"/>
              </a:defRPr>
            </a:lvl8pPr>
            <a:lvl9pPr marL="3657600" algn="l" defTabSz="914400" rtl="0" eaLnBrk="1" latinLnBrk="0" hangingPunct="1">
              <a:defRPr sz="3600" kern="1200">
                <a:solidFill>
                  <a:srgbClr val="000000"/>
                </a:solidFill>
                <a:latin typeface="Helvetica Neue Light"/>
                <a:ea typeface="Helvetica Neue Light"/>
                <a:cs typeface="Helvetica Neue Light"/>
                <a:sym typeface="Helvetica Neue Light"/>
              </a:defRPr>
            </a:lvl9pPr>
          </a:lstStyle>
          <a:p>
            <a:fld id="{86CB4B4D-7CA3-9044-876B-883B54F8677D}" type="slidenum">
              <a:rPr lang="en-US" smtClean="0"/>
              <a:pPr/>
              <a:t>16</a:t>
            </a:fld>
            <a:endParaRPr lang="en-US">
              <a:sym typeface="Helvetica Neue"/>
            </a:endParaRPr>
          </a:p>
        </p:txBody>
      </p:sp>
      <p:sp>
        <p:nvSpPr>
          <p:cNvPr id="6" name="Rectangle 5">
            <a:extLst>
              <a:ext uri="{FF2B5EF4-FFF2-40B4-BE49-F238E27FC236}">
                <a16:creationId xmlns:a16="http://schemas.microsoft.com/office/drawing/2014/main" id="{7129AFE6-2303-4CE4-8200-A004DD436F97}"/>
              </a:ext>
            </a:extLst>
          </p:cNvPr>
          <p:cNvSpPr/>
          <p:nvPr/>
        </p:nvSpPr>
        <p:spPr>
          <a:xfrm>
            <a:off x="368969" y="1883036"/>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grpSp>
        <p:nvGrpSpPr>
          <p:cNvPr id="17" name="Group 16">
            <a:extLst>
              <a:ext uri="{FF2B5EF4-FFF2-40B4-BE49-F238E27FC236}">
                <a16:creationId xmlns:a16="http://schemas.microsoft.com/office/drawing/2014/main" id="{4DB00E38-D53E-610A-736A-DCCFADF9C199}"/>
              </a:ext>
            </a:extLst>
          </p:cNvPr>
          <p:cNvGrpSpPr/>
          <p:nvPr/>
        </p:nvGrpSpPr>
        <p:grpSpPr>
          <a:xfrm>
            <a:off x="341602" y="2866689"/>
            <a:ext cx="4179849" cy="1633225"/>
            <a:chOff x="368968" y="2866689"/>
            <a:chExt cx="4179849" cy="1633225"/>
          </a:xfrm>
        </p:grpSpPr>
        <p:sp>
          <p:nvSpPr>
            <p:cNvPr id="7" name="AutoShape 4">
              <a:extLst>
                <a:ext uri="{FF2B5EF4-FFF2-40B4-BE49-F238E27FC236}">
                  <a16:creationId xmlns:a16="http://schemas.microsoft.com/office/drawing/2014/main" id="{B7A4A466-9273-40BF-9FEC-1BDC36263A58}"/>
                </a:ext>
              </a:extLst>
            </p:cNvPr>
            <p:cNvSpPr>
              <a:spLocks/>
            </p:cNvSpPr>
            <p:nvPr/>
          </p:nvSpPr>
          <p:spPr bwMode="auto">
            <a:xfrm rot="10800000" flipH="1">
              <a:off x="1761084" y="2866689"/>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8" name="Rectangle 7">
              <a:extLst>
                <a:ext uri="{FF2B5EF4-FFF2-40B4-BE49-F238E27FC236}">
                  <a16:creationId xmlns:a16="http://schemas.microsoft.com/office/drawing/2014/main" id="{D13C1BAE-F029-4CC7-BCA5-8575A6ECA773}"/>
                </a:ext>
              </a:extLst>
            </p:cNvPr>
            <p:cNvSpPr/>
            <p:nvPr/>
          </p:nvSpPr>
          <p:spPr>
            <a:xfrm>
              <a:off x="368968" y="3668917"/>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grpSp>
      <p:grpSp>
        <p:nvGrpSpPr>
          <p:cNvPr id="18" name="Group 17">
            <a:extLst>
              <a:ext uri="{FF2B5EF4-FFF2-40B4-BE49-F238E27FC236}">
                <a16:creationId xmlns:a16="http://schemas.microsoft.com/office/drawing/2014/main" id="{FE879ECA-C2B6-109C-2B8F-A1C1F0AB9EFF}"/>
              </a:ext>
            </a:extLst>
          </p:cNvPr>
          <p:cNvGrpSpPr/>
          <p:nvPr/>
        </p:nvGrpSpPr>
        <p:grpSpPr>
          <a:xfrm>
            <a:off x="421581" y="4646558"/>
            <a:ext cx="6464968" cy="1633226"/>
            <a:chOff x="368969" y="4652570"/>
            <a:chExt cx="6464968" cy="1633226"/>
          </a:xfrm>
        </p:grpSpPr>
        <p:sp>
          <p:nvSpPr>
            <p:cNvPr id="5" name="Rectangle 4">
              <a:extLst>
                <a:ext uri="{FF2B5EF4-FFF2-40B4-BE49-F238E27FC236}">
                  <a16:creationId xmlns:a16="http://schemas.microsoft.com/office/drawing/2014/main" id="{BE237715-0D80-47DC-8219-FE3B73352717}"/>
                </a:ext>
              </a:extLst>
            </p:cNvPr>
            <p:cNvSpPr/>
            <p:nvPr/>
          </p:nvSpPr>
          <p:spPr>
            <a:xfrm>
              <a:off x="368969" y="5454799"/>
              <a:ext cx="6464968"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temperature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a:t>
              </a:r>
              <a:r>
                <a:rPr lang="en-US" sz="2400" dirty="0" err="1">
                  <a:latin typeface="Consolas" panose="020B0609020204030204" pitchFamily="49" charset="0"/>
                </a:rPr>
                <a:t>sensorLocation</a:t>
              </a:r>
              <a:r>
                <a:rPr lang="en-US" sz="2400" dirty="0">
                  <a:latin typeface="Consolas" panose="020B0609020204030204" pitchFamily="49" charset="0"/>
                </a:rPr>
                <a:t>  : number</a:t>
              </a:r>
            </a:p>
          </p:txBody>
        </p:sp>
        <p:sp>
          <p:nvSpPr>
            <p:cNvPr id="9" name="AutoShape 4">
              <a:extLst>
                <a:ext uri="{FF2B5EF4-FFF2-40B4-BE49-F238E27FC236}">
                  <a16:creationId xmlns:a16="http://schemas.microsoft.com/office/drawing/2014/main" id="{F8DACF49-E768-4ACD-8435-FE882EBD6EC6}"/>
                </a:ext>
              </a:extLst>
            </p:cNvPr>
            <p:cNvSpPr>
              <a:spLocks/>
            </p:cNvSpPr>
            <p:nvPr/>
          </p:nvSpPr>
          <p:spPr bwMode="auto">
            <a:xfrm rot="10800000" flipH="1">
              <a:off x="1761084" y="4652570"/>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dirty="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grpSp>
      <p:grpSp>
        <p:nvGrpSpPr>
          <p:cNvPr id="16" name="Group 15">
            <a:extLst>
              <a:ext uri="{FF2B5EF4-FFF2-40B4-BE49-F238E27FC236}">
                <a16:creationId xmlns:a16="http://schemas.microsoft.com/office/drawing/2014/main" id="{BE2218E9-CCF0-DD0C-4D28-DE8C5230C528}"/>
              </a:ext>
            </a:extLst>
          </p:cNvPr>
          <p:cNvGrpSpPr/>
          <p:nvPr/>
        </p:nvGrpSpPr>
        <p:grpSpPr>
          <a:xfrm>
            <a:off x="5050645" y="3555012"/>
            <a:ext cx="6821906" cy="1716396"/>
            <a:chOff x="5370094" y="2422422"/>
            <a:chExt cx="6821906" cy="1716396"/>
          </a:xfrm>
        </p:grpSpPr>
        <p:sp>
          <p:nvSpPr>
            <p:cNvPr id="3" name="Rectangle 2">
              <a:extLst>
                <a:ext uri="{FF2B5EF4-FFF2-40B4-BE49-F238E27FC236}">
                  <a16:creationId xmlns:a16="http://schemas.microsoft.com/office/drawing/2014/main" id="{615F2DCC-7FA9-FBA3-F115-A932C26715A8}"/>
                </a:ext>
              </a:extLst>
            </p:cNvPr>
            <p:cNvSpPr/>
            <p:nvPr/>
          </p:nvSpPr>
          <p:spPr>
            <a:xfrm>
              <a:off x="5370094" y="2422422"/>
              <a:ext cx="6821906"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temperature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a:t>
              </a:r>
              <a:r>
                <a:rPr lang="en-US" sz="2400" dirty="0" err="1">
                  <a:latin typeface="Consolas" panose="020B0609020204030204" pitchFamily="49" charset="0"/>
                </a:rPr>
                <a:t>sensorLocation</a:t>
              </a:r>
              <a:r>
                <a:rPr lang="en-US" sz="2400" dirty="0">
                  <a:latin typeface="Consolas" panose="020B0609020204030204" pitchFamily="49" charset="0"/>
                </a:rPr>
                <a:t>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8D794165-8935-B60C-4112-2F0BA7B93D66}"/>
                </a:ext>
              </a:extLst>
            </p:cNvPr>
            <p:cNvSpPr>
              <a:spLocks/>
            </p:cNvSpPr>
            <p:nvPr/>
          </p:nvSpPr>
          <p:spPr bwMode="auto">
            <a:xfrm rot="1952162" flipH="1">
              <a:off x="5917991" y="348924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dirty="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grpSp>
    </p:spTree>
    <p:extLst>
      <p:ext uri="{BB962C8B-B14F-4D97-AF65-F5344CB8AC3E}">
        <p14:creationId xmlns:p14="http://schemas.microsoft.com/office/powerpoint/2010/main" val="91576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854A-BE1D-42CD-B723-1DA903E0D12B}"/>
              </a:ext>
            </a:extLst>
          </p:cNvPr>
          <p:cNvSpPr>
            <a:spLocks noGrp="1"/>
          </p:cNvSpPr>
          <p:nvPr>
            <p:ph type="title"/>
          </p:nvPr>
        </p:nvSpPr>
        <p:spPr/>
        <p:txBody>
          <a:bodyPr/>
          <a:lstStyle/>
          <a:p>
            <a:r>
              <a:rPr lang="en-US" dirty="0"/>
              <a:t>Use Good Names for Functions and Methods</a:t>
            </a:r>
          </a:p>
        </p:txBody>
      </p:sp>
      <p:sp>
        <p:nvSpPr>
          <p:cNvPr id="4" name="Slide Number Placeholder 3">
            <a:extLst>
              <a:ext uri="{FF2B5EF4-FFF2-40B4-BE49-F238E27FC236}">
                <a16:creationId xmlns:a16="http://schemas.microsoft.com/office/drawing/2014/main" id="{0B64A2B1-E945-4B23-9819-6C227319450F}"/>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5" name="Rectangle 4">
            <a:extLst>
              <a:ext uri="{FF2B5EF4-FFF2-40B4-BE49-F238E27FC236}">
                <a16:creationId xmlns:a16="http://schemas.microsoft.com/office/drawing/2014/main" id="{4CED143B-1960-4374-9E41-96B696A829AD}"/>
              </a:ext>
            </a:extLst>
          </p:cNvPr>
          <p:cNvSpPr/>
          <p:nvPr/>
        </p:nvSpPr>
        <p:spPr>
          <a:xfrm>
            <a:off x="1193017" y="1845153"/>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checkLine</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AEB2F578-F41C-42BE-A746-B411D0AE37EB}"/>
              </a:ext>
            </a:extLst>
          </p:cNvPr>
          <p:cNvSpPr/>
          <p:nvPr/>
        </p:nvSpPr>
        <p:spPr>
          <a:xfrm>
            <a:off x="1205423" y="3632981"/>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lineIsTooLong</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09745AEF-CB1B-4F83-970C-A8080165F0EB}"/>
              </a:ext>
            </a:extLst>
          </p:cNvPr>
          <p:cNvSpPr>
            <a:spLocks/>
          </p:cNvSpPr>
          <p:nvPr/>
        </p:nvSpPr>
        <p:spPr bwMode="auto">
          <a:xfrm rot="10800000" flipH="1">
            <a:off x="3547248" y="2496994"/>
            <a:ext cx="861451" cy="728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altLang="en-US" sz="400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324746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C7083-5B57-44C3-A19B-EF3066FD0105}"/>
              </a:ext>
            </a:extLst>
          </p:cNvPr>
          <p:cNvSpPr>
            <a:spLocks noGrp="1"/>
          </p:cNvSpPr>
          <p:nvPr>
            <p:ph type="title"/>
          </p:nvPr>
        </p:nvSpPr>
        <p:spPr/>
        <p:txBody>
          <a:bodyPr/>
          <a:lstStyle/>
          <a:p>
            <a:r>
              <a:rPr lang="en-US" dirty="0"/>
              <a:t>Use Good Names for Functions and Methods</a:t>
            </a:r>
          </a:p>
        </p:txBody>
      </p:sp>
      <p:sp>
        <p:nvSpPr>
          <p:cNvPr id="3" name="Content Placeholder 2">
            <a:extLst>
              <a:ext uri="{FF2B5EF4-FFF2-40B4-BE49-F238E27FC236}">
                <a16:creationId xmlns:a16="http://schemas.microsoft.com/office/drawing/2014/main" id="{D2919DEC-F851-4A05-BB1B-78C3DCAB39F2}"/>
              </a:ext>
            </a:extLst>
          </p:cNvPr>
          <p:cNvSpPr>
            <a:spLocks noGrp="1"/>
          </p:cNvSpPr>
          <p:nvPr>
            <p:ph idx="1"/>
          </p:nvPr>
        </p:nvSpPr>
        <p:spPr>
          <a:xfrm>
            <a:off x="838200" y="1542363"/>
            <a:ext cx="7887346" cy="4351338"/>
          </a:xfrm>
        </p:spPr>
        <p:txBody>
          <a:bodyPr/>
          <a:lstStyle/>
          <a:p>
            <a:r>
              <a:rPr lang="en-US" dirty="0"/>
              <a:t>Use noun-like names for functions or methods that return values, e.g.</a:t>
            </a:r>
          </a:p>
          <a:p>
            <a:endParaRPr lang="en-US" dirty="0"/>
          </a:p>
          <a:p>
            <a:endParaRPr lang="en-US" dirty="0"/>
          </a:p>
          <a:p>
            <a:r>
              <a:rPr lang="en-US" dirty="0"/>
              <a:t>not:</a:t>
            </a:r>
          </a:p>
          <a:p>
            <a:endParaRPr lang="en-US" dirty="0"/>
          </a:p>
          <a:p>
            <a:r>
              <a:rPr lang="en-US" dirty="0"/>
              <a:t>Reserve verb-like names for functions or methods that perform actions, like</a:t>
            </a:r>
          </a:p>
          <a:p>
            <a:endParaRPr lang="en-US" dirty="0"/>
          </a:p>
        </p:txBody>
      </p:sp>
      <p:sp>
        <p:nvSpPr>
          <p:cNvPr id="4" name="Slide Number Placeholder 3">
            <a:extLst>
              <a:ext uri="{FF2B5EF4-FFF2-40B4-BE49-F238E27FC236}">
                <a16:creationId xmlns:a16="http://schemas.microsoft.com/office/drawing/2014/main" id="{EC9AE109-2D23-4BF0-A99D-86469D0AC220}"/>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6" name="Rectangle 5">
            <a:extLst>
              <a:ext uri="{FF2B5EF4-FFF2-40B4-BE49-F238E27FC236}">
                <a16:creationId xmlns:a16="http://schemas.microsoft.com/office/drawing/2014/main" id="{C57EF10A-F451-4D47-B00A-2D711BE90266}"/>
              </a:ext>
            </a:extLst>
          </p:cNvPr>
          <p:cNvSpPr/>
          <p:nvPr/>
        </p:nvSpPr>
        <p:spPr>
          <a:xfrm>
            <a:off x="2365717" y="2596720"/>
            <a:ext cx="6096000" cy="830997"/>
          </a:xfrm>
          <a:prstGeom prst="rect">
            <a:avLst/>
          </a:prstGeom>
        </p:spPr>
        <p:txBody>
          <a:bodyPr>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c = </a:t>
            </a:r>
            <a:r>
              <a:rPr lang="en-US" sz="2400" dirty="0">
                <a:solidFill>
                  <a:srgbClr val="0000FF"/>
                </a:solidFill>
                <a:latin typeface="Consolas" panose="020B0609020204030204" pitchFamily="49" charset="0"/>
              </a:rPr>
              <a:t>new</a:t>
            </a:r>
            <a:r>
              <a:rPr lang="en-US" sz="2400" dirty="0">
                <a:solidFill>
                  <a:srgbClr val="000000"/>
                </a:solidFill>
                <a:latin typeface="Consolas" panose="020B0609020204030204" pitchFamily="49" charset="0"/>
              </a:rPr>
              <a:t> Circle(</a:t>
            </a:r>
            <a:r>
              <a:rPr lang="en-US" sz="2400" dirty="0" err="1">
                <a:solidFill>
                  <a:srgbClr val="000000"/>
                </a:solidFill>
                <a:latin typeface="Consolas" panose="020B0609020204030204" pitchFamily="49" charset="0"/>
              </a:rPr>
              <a:t>initRadius</a:t>
            </a:r>
            <a:r>
              <a:rPr lang="en-US" sz="2400" dirty="0">
                <a:solidFill>
                  <a:srgbClr val="000000"/>
                </a:solidFill>
                <a:latin typeface="Consolas" panose="020B0609020204030204" pitchFamily="49" charset="0"/>
              </a:rPr>
              <a:t>)</a:t>
            </a: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43742CDD-C1E7-4BBA-89C5-767A9BCB1EEB}"/>
              </a:ext>
            </a:extLst>
          </p:cNvPr>
          <p:cNvSpPr/>
          <p:nvPr/>
        </p:nvSpPr>
        <p:spPr>
          <a:xfrm>
            <a:off x="2365716" y="3821166"/>
            <a:ext cx="6095999" cy="461665"/>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c.calculateDiameter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40666FBA-4BD6-4272-B866-25292504D244}"/>
              </a:ext>
            </a:extLst>
          </p:cNvPr>
          <p:cNvSpPr/>
          <p:nvPr/>
        </p:nvSpPr>
        <p:spPr>
          <a:xfrm>
            <a:off x="2365717" y="5599610"/>
            <a:ext cx="5452134" cy="461665"/>
          </a:xfrm>
          <a:prstGeom prst="rect">
            <a:avLst/>
          </a:prstGeom>
        </p:spPr>
        <p:txBody>
          <a:bodyPr wrap="none">
            <a:spAutoFit/>
          </a:bodyPr>
          <a:lstStyle/>
          <a:p>
            <a:r>
              <a:rPr lang="en-US" sz="2400" dirty="0">
                <a:solidFill>
                  <a:srgbClr val="000000"/>
                </a:solidFill>
                <a:latin typeface="Consolas" panose="020B0609020204030204" pitchFamily="49" charset="0"/>
              </a:rPr>
              <a:t>table1.addItem(student1,grade1)</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175689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3091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normAutofit/>
          </a:bodyPr>
          <a:lstStyle/>
          <a:p>
            <a:r>
              <a:rPr lang="en-US" sz="3600" dirty="0"/>
              <a:t>Good Names Draw on Broad Long-Term Memory Knowledge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202406" y="1951038"/>
            <a:ext cx="2628901"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temp : Temperature</a:t>
            </a:r>
          </a:p>
        </p:txBody>
      </p:sp>
      <p:sp>
        <p:nvSpPr>
          <p:cNvPr id="5" name="TextBox 4">
            <a:extLst>
              <a:ext uri="{FF2B5EF4-FFF2-40B4-BE49-F238E27FC236}">
                <a16:creationId xmlns:a16="http://schemas.microsoft.com/office/drawing/2014/main" id="{883767E2-3D1D-C00A-1FB4-4835A7544FE3}"/>
              </a:ext>
            </a:extLst>
          </p:cNvPr>
          <p:cNvSpPr txBox="1"/>
          <p:nvPr/>
        </p:nvSpPr>
        <p:spPr>
          <a:xfrm>
            <a:off x="7473157" y="2119209"/>
            <a:ext cx="1625600" cy="125928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079206" y="3295153"/>
            <a:ext cx="2011363"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8" name="TextBox 7">
            <a:extLst>
              <a:ext uri="{FF2B5EF4-FFF2-40B4-BE49-F238E27FC236}">
                <a16:creationId xmlns:a16="http://schemas.microsoft.com/office/drawing/2014/main" id="{AF11D8BA-207A-9658-2568-519618C345DB}"/>
              </a:ext>
            </a:extLst>
          </p:cNvPr>
          <p:cNvSpPr txBox="1"/>
          <p:nvPr/>
        </p:nvSpPr>
        <p:spPr>
          <a:xfrm>
            <a:off x="3373438" y="2652813"/>
            <a:ext cx="1976437" cy="27225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37450" y="221962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10" name="TextBox 9">
            <a:extLst>
              <a:ext uri="{FF2B5EF4-FFF2-40B4-BE49-F238E27FC236}">
                <a16:creationId xmlns:a16="http://schemas.microsoft.com/office/drawing/2014/main" id="{BC3D0A94-B73B-4952-B4C0-25B8EB275FEA}"/>
              </a:ext>
            </a:extLst>
          </p:cNvPr>
          <p:cNvSpPr txBox="1"/>
          <p:nvPr/>
        </p:nvSpPr>
        <p:spPr>
          <a:xfrm>
            <a:off x="5079206" y="3597572"/>
            <a:ext cx="2011363" cy="12666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11" name="TextBox 10">
            <a:extLst>
              <a:ext uri="{FF2B5EF4-FFF2-40B4-BE49-F238E27FC236}">
                <a16:creationId xmlns:a16="http://schemas.microsoft.com/office/drawing/2014/main" id="{C90EA049-5246-9612-CF6D-122EF56536EB}"/>
              </a:ext>
            </a:extLst>
          </p:cNvPr>
          <p:cNvSpPr txBox="1"/>
          <p:nvPr/>
        </p:nvSpPr>
        <p:spPr>
          <a:xfrm>
            <a:off x="3568700" y="221744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079206" y="2925070"/>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831307" y="2173288"/>
            <a:ext cx="542131" cy="615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361657" y="2925070"/>
            <a:ext cx="717549" cy="5212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7090569" y="2748851"/>
            <a:ext cx="382588" cy="14820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Snip and Round Single Corner Rectangle 33">
            <a:extLst>
              <a:ext uri="{FF2B5EF4-FFF2-40B4-BE49-F238E27FC236}">
                <a16:creationId xmlns:a16="http://schemas.microsoft.com/office/drawing/2014/main" id="{8407D1AA-80C7-8322-3D54-D03D66AE2C14}"/>
              </a:ext>
            </a:extLst>
          </p:cNvPr>
          <p:cNvSpPr/>
          <p:nvPr/>
        </p:nvSpPr>
        <p:spPr>
          <a:xfrm>
            <a:off x="8072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5" name="Snip and Round Single Corner Rectangle 34">
            <a:extLst>
              <a:ext uri="{FF2B5EF4-FFF2-40B4-BE49-F238E27FC236}">
                <a16:creationId xmlns:a16="http://schemas.microsoft.com/office/drawing/2014/main" id="{47A49E4C-5ADD-CD7C-EB52-9449259281F3}"/>
              </a:ext>
            </a:extLst>
          </p:cNvPr>
          <p:cNvSpPr/>
          <p:nvPr/>
        </p:nvSpPr>
        <p:spPr>
          <a:xfrm>
            <a:off x="7550944" y="260037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6" name="Snip and Round Single Corner Rectangle 35">
            <a:extLst>
              <a:ext uri="{FF2B5EF4-FFF2-40B4-BE49-F238E27FC236}">
                <a16:creationId xmlns:a16="http://schemas.microsoft.com/office/drawing/2014/main" id="{D2B23187-0970-01FE-1626-5EFD561FDAEE}"/>
              </a:ext>
            </a:extLst>
          </p:cNvPr>
          <p:cNvSpPr/>
          <p:nvPr/>
        </p:nvSpPr>
        <p:spPr>
          <a:xfrm>
            <a:off x="8085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7" name="Snip and Round Single Corner Rectangle 36">
            <a:extLst>
              <a:ext uri="{FF2B5EF4-FFF2-40B4-BE49-F238E27FC236}">
                <a16:creationId xmlns:a16="http://schemas.microsoft.com/office/drawing/2014/main" id="{4024D230-C667-828B-9F1B-CBD95B0198EC}"/>
              </a:ext>
            </a:extLst>
          </p:cNvPr>
          <p:cNvSpPr/>
          <p:nvPr/>
        </p:nvSpPr>
        <p:spPr>
          <a:xfrm>
            <a:off x="7537450" y="2975617"/>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8" name="Snip and Round Single Corner Rectangle 37">
            <a:extLst>
              <a:ext uri="{FF2B5EF4-FFF2-40B4-BE49-F238E27FC236}">
                <a16:creationId xmlns:a16="http://schemas.microsoft.com/office/drawing/2014/main" id="{D2F6D659-BA60-8ED2-2246-6991AADEE3A2}"/>
              </a:ext>
            </a:extLst>
          </p:cNvPr>
          <p:cNvSpPr/>
          <p:nvPr/>
        </p:nvSpPr>
        <p:spPr>
          <a:xfrm>
            <a:off x="8072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0" name="Snip and Round Single Corner Rectangle 39">
            <a:extLst>
              <a:ext uri="{FF2B5EF4-FFF2-40B4-BE49-F238E27FC236}">
                <a16:creationId xmlns:a16="http://schemas.microsoft.com/office/drawing/2014/main" id="{5B0E0A59-2160-27E9-7C19-FE4EA7A7AE77}"/>
              </a:ext>
            </a:extLst>
          </p:cNvPr>
          <p:cNvSpPr/>
          <p:nvPr/>
        </p:nvSpPr>
        <p:spPr>
          <a:xfrm>
            <a:off x="8580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1" name="Snip and Round Single Corner Rectangle 40">
            <a:extLst>
              <a:ext uri="{FF2B5EF4-FFF2-40B4-BE49-F238E27FC236}">
                <a16:creationId xmlns:a16="http://schemas.microsoft.com/office/drawing/2014/main" id="{5A7A2D08-3CC0-9770-8301-0F6FDF93C3C5}"/>
              </a:ext>
            </a:extLst>
          </p:cNvPr>
          <p:cNvSpPr/>
          <p:nvPr/>
        </p:nvSpPr>
        <p:spPr>
          <a:xfrm>
            <a:off x="8593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2" name="Snip and Round Single Corner Rectangle 41">
            <a:extLst>
              <a:ext uri="{FF2B5EF4-FFF2-40B4-BE49-F238E27FC236}">
                <a16:creationId xmlns:a16="http://schemas.microsoft.com/office/drawing/2014/main" id="{97647721-FF19-DA39-A85A-4C731F6897EA}"/>
              </a:ext>
            </a:extLst>
          </p:cNvPr>
          <p:cNvSpPr/>
          <p:nvPr/>
        </p:nvSpPr>
        <p:spPr>
          <a:xfrm>
            <a:off x="8580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7" name="TextBox 46">
            <a:extLst>
              <a:ext uri="{FF2B5EF4-FFF2-40B4-BE49-F238E27FC236}">
                <a16:creationId xmlns:a16="http://schemas.microsoft.com/office/drawing/2014/main" id="{7A12281E-68E1-85C5-BB16-CED497E12C2D}"/>
              </a:ext>
            </a:extLst>
          </p:cNvPr>
          <p:cNvSpPr txBox="1"/>
          <p:nvPr/>
        </p:nvSpPr>
        <p:spPr>
          <a:xfrm>
            <a:off x="2062956" y="4874326"/>
            <a:ext cx="8116093" cy="1883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48" name="TextBox 47">
            <a:extLst>
              <a:ext uri="{FF2B5EF4-FFF2-40B4-BE49-F238E27FC236}">
                <a16:creationId xmlns:a16="http://schemas.microsoft.com/office/drawing/2014/main" id="{62A70352-6211-D15F-C7EC-67656918C486}"/>
              </a:ext>
            </a:extLst>
          </p:cNvPr>
          <p:cNvSpPr txBox="1"/>
          <p:nvPr/>
        </p:nvSpPr>
        <p:spPr>
          <a:xfrm>
            <a:off x="2012950" y="456028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51" name="Oval 50">
            <a:extLst>
              <a:ext uri="{FF2B5EF4-FFF2-40B4-BE49-F238E27FC236}">
                <a16:creationId xmlns:a16="http://schemas.microsoft.com/office/drawing/2014/main" id="{EB2BC5A6-BD00-BF37-68F0-69374059242A}"/>
              </a:ext>
            </a:extLst>
          </p:cNvPr>
          <p:cNvSpPr/>
          <p:nvPr/>
        </p:nvSpPr>
        <p:spPr>
          <a:xfrm>
            <a:off x="2309019" y="5277403"/>
            <a:ext cx="1917700" cy="1066800"/>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Domain Knowledge</a:t>
            </a:r>
          </a:p>
        </p:txBody>
      </p:sp>
      <p:sp>
        <p:nvSpPr>
          <p:cNvPr id="52" name="Oval 51">
            <a:extLst>
              <a:ext uri="{FF2B5EF4-FFF2-40B4-BE49-F238E27FC236}">
                <a16:creationId xmlns:a16="http://schemas.microsoft.com/office/drawing/2014/main" id="{C3807C9D-80AB-419F-D8C2-5C292C13C383}"/>
              </a:ext>
            </a:extLst>
          </p:cNvPr>
          <p:cNvSpPr/>
          <p:nvPr/>
        </p:nvSpPr>
        <p:spPr>
          <a:xfrm>
            <a:off x="4848227" y="5308129"/>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Programming Concepts</a:t>
            </a:r>
          </a:p>
        </p:txBody>
      </p:sp>
      <p:sp>
        <p:nvSpPr>
          <p:cNvPr id="53" name="Oval 52">
            <a:extLst>
              <a:ext uri="{FF2B5EF4-FFF2-40B4-BE49-F238E27FC236}">
                <a16:creationId xmlns:a16="http://schemas.microsoft.com/office/drawing/2014/main" id="{75A7B112-89C3-8CE0-85BA-CF795867C5BE}"/>
              </a:ext>
            </a:extLst>
          </p:cNvPr>
          <p:cNvSpPr/>
          <p:nvPr/>
        </p:nvSpPr>
        <p:spPr>
          <a:xfrm>
            <a:off x="7513638" y="5316375"/>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Conventions</a:t>
            </a:r>
          </a:p>
        </p:txBody>
      </p:sp>
      <p:sp>
        <p:nvSpPr>
          <p:cNvPr id="54" name="TextBox 53">
            <a:extLst>
              <a:ext uri="{FF2B5EF4-FFF2-40B4-BE49-F238E27FC236}">
                <a16:creationId xmlns:a16="http://schemas.microsoft.com/office/drawing/2014/main" id="{3EB55725-D388-D012-4146-B262B623BCB5}"/>
              </a:ext>
            </a:extLst>
          </p:cNvPr>
          <p:cNvSpPr txBox="1"/>
          <p:nvPr/>
        </p:nvSpPr>
        <p:spPr>
          <a:xfrm>
            <a:off x="2571358" y="492712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Weather</a:t>
            </a:r>
          </a:p>
        </p:txBody>
      </p:sp>
      <p:sp>
        <p:nvSpPr>
          <p:cNvPr id="55" name="TextBox 54">
            <a:extLst>
              <a:ext uri="{FF2B5EF4-FFF2-40B4-BE49-F238E27FC236}">
                <a16:creationId xmlns:a16="http://schemas.microsoft.com/office/drawing/2014/main" id="{409828F8-969B-9346-BFE3-478CE575ABBE}"/>
              </a:ext>
            </a:extLst>
          </p:cNvPr>
          <p:cNvSpPr txBox="1"/>
          <p:nvPr/>
        </p:nvSpPr>
        <p:spPr>
          <a:xfrm>
            <a:off x="2536433" y="6280422"/>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Sensors</a:t>
            </a:r>
          </a:p>
        </p:txBody>
      </p:sp>
      <p:sp>
        <p:nvSpPr>
          <p:cNvPr id="56" name="TextBox 55">
            <a:extLst>
              <a:ext uri="{FF2B5EF4-FFF2-40B4-BE49-F238E27FC236}">
                <a16:creationId xmlns:a16="http://schemas.microsoft.com/office/drawing/2014/main" id="{432EE02D-8540-7C92-701E-3BB65038F1C5}"/>
              </a:ext>
            </a:extLst>
          </p:cNvPr>
          <p:cNvSpPr txBox="1"/>
          <p:nvPr/>
        </p:nvSpPr>
        <p:spPr>
          <a:xfrm>
            <a:off x="5169696" y="6311371"/>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Types</a:t>
            </a:r>
          </a:p>
        </p:txBody>
      </p:sp>
      <p:sp>
        <p:nvSpPr>
          <p:cNvPr id="57" name="TextBox 56">
            <a:extLst>
              <a:ext uri="{FF2B5EF4-FFF2-40B4-BE49-F238E27FC236}">
                <a16:creationId xmlns:a16="http://schemas.microsoft.com/office/drawing/2014/main" id="{FC8C97F2-EFAB-785B-AD91-C10E8B498C56}"/>
              </a:ext>
            </a:extLst>
          </p:cNvPr>
          <p:cNvSpPr txBox="1"/>
          <p:nvPr/>
        </p:nvSpPr>
        <p:spPr>
          <a:xfrm>
            <a:off x="5162549" y="500086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Constants</a:t>
            </a:r>
          </a:p>
        </p:txBody>
      </p:sp>
      <p:sp>
        <p:nvSpPr>
          <p:cNvPr id="58" name="TextBox 57">
            <a:extLst>
              <a:ext uri="{FF2B5EF4-FFF2-40B4-BE49-F238E27FC236}">
                <a16:creationId xmlns:a16="http://schemas.microsoft.com/office/drawing/2014/main" id="{96D9B688-11BF-0EB8-B51B-9B63F74BD044}"/>
              </a:ext>
            </a:extLst>
          </p:cNvPr>
          <p:cNvSpPr txBox="1"/>
          <p:nvPr/>
        </p:nvSpPr>
        <p:spPr>
          <a:xfrm>
            <a:off x="7835107" y="494225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err="1">
                <a:solidFill>
                  <a:schemeClr val="tx1"/>
                </a:solidFill>
              </a:rPr>
              <a:t>i</a:t>
            </a:r>
            <a:r>
              <a:rPr lang="en-US" i="1" dirty="0">
                <a:solidFill>
                  <a:schemeClr val="tx1"/>
                </a:solidFill>
              </a:rPr>
              <a:t>, j, k</a:t>
            </a:r>
          </a:p>
        </p:txBody>
      </p:sp>
      <p:sp>
        <p:nvSpPr>
          <p:cNvPr id="59" name="TextBox 58">
            <a:extLst>
              <a:ext uri="{FF2B5EF4-FFF2-40B4-BE49-F238E27FC236}">
                <a16:creationId xmlns:a16="http://schemas.microsoft.com/office/drawing/2014/main" id="{E992EA88-4AC5-D19F-E579-513EEEEA22A1}"/>
              </a:ext>
            </a:extLst>
          </p:cNvPr>
          <p:cNvSpPr txBox="1"/>
          <p:nvPr/>
        </p:nvSpPr>
        <p:spPr>
          <a:xfrm>
            <a:off x="7842254" y="627408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 temp</a:t>
            </a:r>
          </a:p>
        </p:txBody>
      </p:sp>
      <p:sp>
        <p:nvSpPr>
          <p:cNvPr id="16" name="Snip and Round Single Corner Rectangle 15">
            <a:extLst>
              <a:ext uri="{FF2B5EF4-FFF2-40B4-BE49-F238E27FC236}">
                <a16:creationId xmlns:a16="http://schemas.microsoft.com/office/drawing/2014/main" id="{B1F9CC10-267E-6B9F-A364-858B2CCB32C7}"/>
              </a:ext>
            </a:extLst>
          </p:cNvPr>
          <p:cNvSpPr/>
          <p:nvPr/>
        </p:nvSpPr>
        <p:spPr>
          <a:xfrm>
            <a:off x="5120539" y="3633108"/>
            <a:ext cx="1457269" cy="538648"/>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Weather Knowledge</a:t>
            </a:r>
          </a:p>
        </p:txBody>
      </p:sp>
      <p:sp>
        <p:nvSpPr>
          <p:cNvPr id="19" name="Snip and Round Single Corner Rectangle 18">
            <a:extLst>
              <a:ext uri="{FF2B5EF4-FFF2-40B4-BE49-F238E27FC236}">
                <a16:creationId xmlns:a16="http://schemas.microsoft.com/office/drawing/2014/main" id="{5A91E284-6556-96A7-2CBF-84773DDB1835}"/>
              </a:ext>
            </a:extLst>
          </p:cNvPr>
          <p:cNvSpPr/>
          <p:nvPr/>
        </p:nvSpPr>
        <p:spPr>
          <a:xfrm>
            <a:off x="5091683" y="4214861"/>
            <a:ext cx="1688644" cy="591647"/>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Naming Conventions</a:t>
            </a:r>
          </a:p>
        </p:txBody>
      </p:sp>
    </p:spTree>
    <p:extLst>
      <p:ext uri="{BB962C8B-B14F-4D97-AF65-F5344CB8AC3E}">
        <p14:creationId xmlns:p14="http://schemas.microsoft.com/office/powerpoint/2010/main" val="19592855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30489-A064-F5A9-1B17-00088F3F7F44}"/>
              </a:ext>
            </a:extLst>
          </p:cNvPr>
          <p:cNvSpPr>
            <a:spLocks noGrp="1"/>
          </p:cNvSpPr>
          <p:nvPr>
            <p:ph type="title"/>
          </p:nvPr>
        </p:nvSpPr>
        <p:spPr/>
        <p:txBody>
          <a:bodyPr/>
          <a:lstStyle/>
          <a:p>
            <a:r>
              <a:rPr lang="en-US" dirty="0"/>
              <a:t>Standardizing Names is More Important than the Standard Itself</a:t>
            </a:r>
          </a:p>
        </p:txBody>
      </p:sp>
      <p:sp>
        <p:nvSpPr>
          <p:cNvPr id="3" name="Content Placeholder 2">
            <a:extLst>
              <a:ext uri="{FF2B5EF4-FFF2-40B4-BE49-F238E27FC236}">
                <a16:creationId xmlns:a16="http://schemas.microsoft.com/office/drawing/2014/main" id="{3E798C6E-C139-AB5E-7FD9-0931096B7346}"/>
              </a:ext>
            </a:extLst>
          </p:cNvPr>
          <p:cNvSpPr>
            <a:spLocks noGrp="1"/>
          </p:cNvSpPr>
          <p:nvPr>
            <p:ph idx="1"/>
          </p:nvPr>
        </p:nvSpPr>
        <p:spPr/>
        <p:txBody>
          <a:bodyPr>
            <a:normAutofit lnSpcReduction="10000"/>
          </a:bodyPr>
          <a:lstStyle/>
          <a:p>
            <a:r>
              <a:rPr lang="en-US" dirty="0"/>
              <a:t>Using a naming convention </a:t>
            </a:r>
            <a:r>
              <a:rPr lang="en-US" i="1" dirty="0"/>
              <a:t>consistently</a:t>
            </a:r>
            <a:r>
              <a:rPr lang="en-US" dirty="0"/>
              <a:t> in a codebase improves understanding</a:t>
            </a:r>
          </a:p>
          <a:p>
            <a:r>
              <a:rPr lang="en-US" dirty="0"/>
              <a:t>Consider standardizing:</a:t>
            </a:r>
          </a:p>
          <a:p>
            <a:pPr lvl="1"/>
            <a:r>
              <a:rPr lang="en-US" dirty="0" err="1"/>
              <a:t>snake_case</a:t>
            </a:r>
            <a:r>
              <a:rPr lang="en-US" dirty="0"/>
              <a:t> vs camelCase vs </a:t>
            </a:r>
            <a:r>
              <a:rPr lang="en-US" dirty="0" err="1"/>
              <a:t>PascalCase</a:t>
            </a:r>
            <a:endParaRPr lang="en-US" dirty="0"/>
          </a:p>
          <a:p>
            <a:pPr lvl="1"/>
            <a:r>
              <a:rPr lang="en-US" dirty="0"/>
              <a:t>Abbreviations in names vs words written out fully</a:t>
            </a:r>
          </a:p>
          <a:p>
            <a:pPr lvl="1"/>
            <a:r>
              <a:rPr lang="en-US" dirty="0"/>
              <a:t>Maximum name length</a:t>
            </a:r>
          </a:p>
          <a:p>
            <a:r>
              <a:rPr lang="en-US" dirty="0"/>
              <a:t>For this course, we have some </a:t>
            </a:r>
            <a:r>
              <a:rPr lang="en-US" dirty="0">
                <a:hlinkClick r:id="rId3"/>
              </a:rPr>
              <a:t>naming policies</a:t>
            </a:r>
            <a:r>
              <a:rPr lang="en-US" dirty="0"/>
              <a:t> in our style guidelines</a:t>
            </a:r>
          </a:p>
          <a:p>
            <a:r>
              <a:rPr lang="en-US" dirty="0"/>
              <a:t>We've covered some of these on the preceding slides.</a:t>
            </a:r>
          </a:p>
        </p:txBody>
      </p:sp>
      <p:sp>
        <p:nvSpPr>
          <p:cNvPr id="4" name="Slide Number Placeholder 3">
            <a:extLst>
              <a:ext uri="{FF2B5EF4-FFF2-40B4-BE49-F238E27FC236}">
                <a16:creationId xmlns:a16="http://schemas.microsoft.com/office/drawing/2014/main" id="{7286A811-9CAD-D6B6-DC33-AC7411DB9C1E}"/>
              </a:ext>
            </a:extLst>
          </p:cNvPr>
          <p:cNvSpPr>
            <a:spLocks noGrp="1"/>
          </p:cNvSpPr>
          <p:nvPr>
            <p:ph type="sldNum" sz="quarter" idx="12"/>
          </p:nvPr>
        </p:nvSpPr>
        <p:spPr/>
        <p:txBody>
          <a:bodyPr/>
          <a:lstStyle/>
          <a:p>
            <a:fld id="{20F37917-FD3A-4669-9018-DA04BCDD3D75}" type="slidenum">
              <a:rPr lang="en-US" smtClean="0"/>
              <a:t>20</a:t>
            </a:fld>
            <a:endParaRPr lang="en-US"/>
          </a:p>
        </p:txBody>
      </p:sp>
    </p:spTree>
    <p:extLst>
      <p:ext uri="{BB962C8B-B14F-4D97-AF65-F5344CB8AC3E}">
        <p14:creationId xmlns:p14="http://schemas.microsoft.com/office/powerpoint/2010/main" val="3876617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A64D3-DB18-47AC-A7AB-3A25B3E688CC}"/>
              </a:ext>
            </a:extLst>
          </p:cNvPr>
          <p:cNvSpPr>
            <a:spLocks noGrp="1"/>
          </p:cNvSpPr>
          <p:nvPr>
            <p:ph type="title"/>
          </p:nvPr>
        </p:nvSpPr>
        <p:spPr/>
        <p:txBody>
          <a:bodyPr/>
          <a:lstStyle/>
          <a:p>
            <a:r>
              <a:rPr lang="en-US" dirty="0"/>
              <a:t>Principle 2. Make Your Data Mean Something</a:t>
            </a:r>
          </a:p>
        </p:txBody>
      </p:sp>
      <p:sp>
        <p:nvSpPr>
          <p:cNvPr id="3" name="Content Placeholder 2">
            <a:extLst>
              <a:ext uri="{FF2B5EF4-FFF2-40B4-BE49-F238E27FC236}">
                <a16:creationId xmlns:a16="http://schemas.microsoft.com/office/drawing/2014/main" id="{CBA83E90-2199-4165-994B-CEA593C949D8}"/>
              </a:ext>
            </a:extLst>
          </p:cNvPr>
          <p:cNvSpPr>
            <a:spLocks noGrp="1"/>
          </p:cNvSpPr>
          <p:nvPr>
            <p:ph idx="1"/>
          </p:nvPr>
        </p:nvSpPr>
        <p:spPr/>
        <p:txBody>
          <a:bodyPr>
            <a:normAutofit/>
          </a:bodyPr>
          <a:lstStyle/>
          <a:p>
            <a:r>
              <a:rPr lang="en-US" dirty="0"/>
              <a:t>You need to do three things:</a:t>
            </a:r>
          </a:p>
          <a:p>
            <a:pPr marL="914400" lvl="1" indent="-457200">
              <a:buFont typeface="+mj-lt"/>
              <a:buAutoNum type="arabicPeriod"/>
            </a:pPr>
            <a:r>
              <a:rPr lang="en-US" sz="2800" dirty="0"/>
              <a:t>Decide </a:t>
            </a:r>
            <a:r>
              <a:rPr lang="en-US" sz="2800" dirty="0">
                <a:solidFill>
                  <a:srgbClr val="FF0000"/>
                </a:solidFill>
              </a:rPr>
              <a:t>what part </a:t>
            </a:r>
            <a:r>
              <a:rPr lang="en-US" sz="2800" dirty="0"/>
              <a:t>of the information in the "real world" needs to be represented as data</a:t>
            </a:r>
          </a:p>
          <a:p>
            <a:pPr marL="914400" lvl="1" indent="-457200">
              <a:buFont typeface="+mj-lt"/>
              <a:buAutoNum type="arabicPeriod"/>
            </a:pPr>
            <a:r>
              <a:rPr lang="en-US" sz="2800" dirty="0"/>
              <a:t>Decide </a:t>
            </a:r>
            <a:r>
              <a:rPr lang="en-US" sz="2800" dirty="0">
                <a:solidFill>
                  <a:srgbClr val="FF0000"/>
                </a:solidFill>
              </a:rPr>
              <a:t>how</a:t>
            </a:r>
            <a:r>
              <a:rPr lang="en-US" sz="2800" dirty="0"/>
              <a:t> that information needs to be represented as data</a:t>
            </a:r>
          </a:p>
          <a:p>
            <a:pPr marL="914400" lvl="1" indent="-457200">
              <a:buFont typeface="+mj-lt"/>
              <a:buAutoNum type="arabicPeriod"/>
            </a:pPr>
            <a:r>
              <a:rPr lang="en-US" sz="2800" dirty="0"/>
              <a:t>Document how to </a:t>
            </a:r>
            <a:r>
              <a:rPr lang="en-US" sz="2800" dirty="0">
                <a:solidFill>
                  <a:srgbClr val="FF0000"/>
                </a:solidFill>
              </a:rPr>
              <a:t>interpret</a:t>
            </a:r>
            <a:r>
              <a:rPr lang="en-US" sz="2800" dirty="0"/>
              <a:t> the data in your computer as information about the real world</a:t>
            </a:r>
          </a:p>
        </p:txBody>
      </p:sp>
      <p:sp>
        <p:nvSpPr>
          <p:cNvPr id="4" name="Slide Number Placeholder 3">
            <a:extLst>
              <a:ext uri="{FF2B5EF4-FFF2-40B4-BE49-F238E27FC236}">
                <a16:creationId xmlns:a16="http://schemas.microsoft.com/office/drawing/2014/main" id="{4B1E97EA-3784-4131-9864-3DF175ED543D}"/>
              </a:ext>
            </a:extLst>
          </p:cNvPr>
          <p:cNvSpPr>
            <a:spLocks noGrp="1"/>
          </p:cNvSpPr>
          <p:nvPr>
            <p:ph type="sldNum" sz="quarter" idx="12"/>
          </p:nvPr>
        </p:nvSpPr>
        <p:spPr/>
        <p:txBody>
          <a:bodyPr/>
          <a:lstStyle/>
          <a:p>
            <a:fld id="{20F37917-FD3A-4669-9018-DA04BCDD3D75}" type="slidenum">
              <a:rPr lang="en-US" smtClean="0"/>
              <a:t>21</a:t>
            </a:fld>
            <a:endParaRPr lang="en-US"/>
          </a:p>
        </p:txBody>
      </p:sp>
    </p:spTree>
    <p:extLst>
      <p:ext uri="{BB962C8B-B14F-4D97-AF65-F5344CB8AC3E}">
        <p14:creationId xmlns:p14="http://schemas.microsoft.com/office/powerpoint/2010/main" val="17796263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B7D3-BFC6-0937-54CB-8C4C42731CF8}"/>
              </a:ext>
            </a:extLst>
          </p:cNvPr>
          <p:cNvSpPr>
            <a:spLocks noGrp="1"/>
          </p:cNvSpPr>
          <p:nvPr>
            <p:ph type="title"/>
          </p:nvPr>
        </p:nvSpPr>
        <p:spPr/>
        <p:txBody>
          <a:bodyPr/>
          <a:lstStyle/>
          <a:p>
            <a:r>
              <a:rPr lang="en-US" dirty="0"/>
              <a:t>Example: Temperature Sensor</a:t>
            </a:r>
          </a:p>
        </p:txBody>
      </p:sp>
      <p:sp>
        <p:nvSpPr>
          <p:cNvPr id="3" name="Content Placeholder 2">
            <a:extLst>
              <a:ext uri="{FF2B5EF4-FFF2-40B4-BE49-F238E27FC236}">
                <a16:creationId xmlns:a16="http://schemas.microsoft.com/office/drawing/2014/main" id="{4A765C7F-CADD-EE30-E265-403FD4BD7578}"/>
              </a:ext>
            </a:extLst>
          </p:cNvPr>
          <p:cNvSpPr>
            <a:spLocks noGrp="1"/>
          </p:cNvSpPr>
          <p:nvPr>
            <p:ph idx="1"/>
          </p:nvPr>
        </p:nvSpPr>
        <p:spPr>
          <a:xfrm>
            <a:off x="838199" y="1500160"/>
            <a:ext cx="8618621" cy="4351338"/>
          </a:xfrm>
        </p:spPr>
        <p:txBody>
          <a:bodyPr/>
          <a:lstStyle/>
          <a:p>
            <a:r>
              <a:rPr lang="en-US" dirty="0"/>
              <a:t>We want to track the temperature of sensors in different locations</a:t>
            </a:r>
          </a:p>
          <a:p>
            <a:r>
              <a:rPr lang="en-US" dirty="0"/>
              <a:t>How should we represent our sensor and its location?</a:t>
            </a:r>
          </a:p>
          <a:p>
            <a:r>
              <a:rPr lang="en-US" dirty="0"/>
              <a:t>We need to decide:</a:t>
            </a:r>
          </a:p>
          <a:p>
            <a:pPr lvl="1"/>
            <a:r>
              <a:rPr lang="en-US" dirty="0"/>
              <a:t>How to represent sensors (including their temperature)</a:t>
            </a:r>
          </a:p>
          <a:p>
            <a:pPr lvl="1"/>
            <a:r>
              <a:rPr lang="en-US" dirty="0"/>
              <a:t>How to represent temperature and locations</a:t>
            </a:r>
          </a:p>
          <a:p>
            <a:pPr lvl="1"/>
            <a:r>
              <a:rPr lang="en-US" dirty="0"/>
              <a:t>How to represent a specific sensor, like one in the bathroom</a:t>
            </a:r>
          </a:p>
        </p:txBody>
      </p:sp>
      <p:sp>
        <p:nvSpPr>
          <p:cNvPr id="4" name="Slide Number Placeholder 3">
            <a:extLst>
              <a:ext uri="{FF2B5EF4-FFF2-40B4-BE49-F238E27FC236}">
                <a16:creationId xmlns:a16="http://schemas.microsoft.com/office/drawing/2014/main" id="{F5B4AB2D-A285-0031-1297-B19A20FA28A4}"/>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603952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DD2D2-4246-9803-A89E-9DEDD6E98E76}"/>
              </a:ext>
            </a:extLst>
          </p:cNvPr>
          <p:cNvSpPr>
            <a:spLocks noGrp="1"/>
          </p:cNvSpPr>
          <p:nvPr>
            <p:ph type="title"/>
          </p:nvPr>
        </p:nvSpPr>
        <p:spPr/>
        <p:txBody>
          <a:bodyPr/>
          <a:lstStyle/>
          <a:p>
            <a:r>
              <a:rPr lang="en-US" dirty="0"/>
              <a:t>One Way of Representing a Temperature Sensor</a:t>
            </a:r>
          </a:p>
        </p:txBody>
      </p:sp>
      <p:sp>
        <p:nvSpPr>
          <p:cNvPr id="4" name="Slide Number Placeholder 3">
            <a:extLst>
              <a:ext uri="{FF2B5EF4-FFF2-40B4-BE49-F238E27FC236}">
                <a16:creationId xmlns:a16="http://schemas.microsoft.com/office/drawing/2014/main" id="{2CC9A74A-55BA-9DF3-BEF2-69A18921A8C9}"/>
              </a:ext>
            </a:extLst>
          </p:cNvPr>
          <p:cNvSpPr>
            <a:spLocks noGrp="1"/>
          </p:cNvSpPr>
          <p:nvPr>
            <p:ph type="sldNum" sz="quarter" idx="12"/>
          </p:nvPr>
        </p:nvSpPr>
        <p:spPr/>
        <p:txBody>
          <a:bodyPr/>
          <a:lstStyle/>
          <a:p>
            <a:fld id="{20F37917-FD3A-4669-9018-DA04BCDD3D75}" type="slidenum">
              <a:rPr lang="en-US" smtClean="0"/>
              <a:t>23</a:t>
            </a:fld>
            <a:endParaRPr lang="en-US" dirty="0"/>
          </a:p>
        </p:txBody>
      </p:sp>
      <p:sp>
        <p:nvSpPr>
          <p:cNvPr id="5" name="TextBox 4">
            <a:extLst>
              <a:ext uri="{FF2B5EF4-FFF2-40B4-BE49-F238E27FC236}">
                <a16:creationId xmlns:a16="http://schemas.microsoft.com/office/drawing/2014/main" id="{EA7F1B04-F26D-EED2-0C55-A5AB4E68A98F}"/>
              </a:ext>
            </a:extLst>
          </p:cNvPr>
          <p:cNvSpPr txBox="1"/>
          <p:nvPr/>
        </p:nvSpPr>
        <p:spPr>
          <a:xfrm>
            <a:off x="838200" y="1726425"/>
            <a:ext cx="9585960" cy="440120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err="1">
                <a:solidFill>
                  <a:srgbClr val="000000"/>
                </a:solidFill>
                <a:effectLst/>
                <a:latin typeface="Consolas" panose="020B0609020204030204" pitchFamily="49" charset="0"/>
              </a:rPr>
              <a:t>SensorLocation</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currentTemperature</a:t>
            </a:r>
            <a:r>
              <a:rPr lang="en-US" sz="2000" b="0" dirty="0">
                <a:solidFill>
                  <a:srgbClr val="000000"/>
                </a:solidFill>
                <a:effectLst/>
                <a:latin typeface="Consolas" panose="020B0609020204030204" pitchFamily="49" charset="0"/>
              </a:rPr>
              <a:t>?: Temperature</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Temperature = {</a:t>
            </a: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degreesFahrenheit</a:t>
            </a:r>
            <a:r>
              <a:rPr lang="en-US" sz="2000" b="0" dirty="0">
                <a:solidFill>
                  <a:srgbClr val="000000"/>
                </a:solidFill>
                <a:effectLst/>
                <a:latin typeface="Consolas" panose="020B0609020204030204" pitchFamily="49" charset="0"/>
              </a:rPr>
              <a:t>: number</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SensorLocation</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"Basement"</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"Bathroom"</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"Kitchen"</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9197015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The Big Picture</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779662" y="4767132"/>
            <a:ext cx="10663038" cy="1862134"/>
          </a:xfrm>
        </p:spPr>
        <p:txBody>
          <a:bodyPr>
            <a:normAutofit fontScale="92500" lnSpcReduction="10000"/>
          </a:bodyPr>
          <a:lstStyle/>
          <a:p>
            <a:r>
              <a:rPr lang="en-US" dirty="0"/>
              <a:t>How do we know that these are connected?</a:t>
            </a:r>
          </a:p>
          <a:p>
            <a:r>
              <a:rPr lang="en-US" dirty="0"/>
              <a:t>Answer: we have to </a:t>
            </a:r>
            <a:r>
              <a:rPr lang="en-US" dirty="0">
                <a:solidFill>
                  <a:srgbClr val="FF0000"/>
                </a:solidFill>
              </a:rPr>
              <a:t>write it down.</a:t>
            </a:r>
            <a:endParaRPr lang="en-US" dirty="0"/>
          </a:p>
          <a:p>
            <a:r>
              <a:rPr lang="en-US" dirty="0"/>
              <a:t>In Typescript, we do that with names, types and comments (or documentation)</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24</a:t>
            </a:fld>
            <a:endParaRPr lang="en-US"/>
          </a:p>
        </p:txBody>
      </p:sp>
      <p:grpSp>
        <p:nvGrpSpPr>
          <p:cNvPr id="8" name="Group 13">
            <a:extLst>
              <a:ext uri="{FF2B5EF4-FFF2-40B4-BE49-F238E27FC236}">
                <a16:creationId xmlns:a16="http://schemas.microsoft.com/office/drawing/2014/main" id="{1C9584D7-40B5-4E79-AD4C-A4269068A643}"/>
              </a:ext>
            </a:extLst>
          </p:cNvPr>
          <p:cNvGrpSpPr/>
          <p:nvPr/>
        </p:nvGrpSpPr>
        <p:grpSpPr>
          <a:xfrm>
            <a:off x="3460008" y="1640360"/>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7" name="Rounded Rectangle 7">
            <a:extLst>
              <a:ext uri="{FF2B5EF4-FFF2-40B4-BE49-F238E27FC236}">
                <a16:creationId xmlns:a16="http://schemas.microsoft.com/office/drawing/2014/main" id="{FAFEFC8B-3907-442E-9BD2-C4A00E794F9E}"/>
              </a:ext>
            </a:extLst>
          </p:cNvPr>
          <p:cNvSpPr/>
          <p:nvPr/>
        </p:nvSpPr>
        <p:spPr>
          <a:xfrm>
            <a:off x="6096001" y="1811361"/>
            <a:ext cx="6002214" cy="186213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F44E9901-B252-499C-63F4-6C34E12957F5}"/>
              </a:ext>
            </a:extLst>
          </p:cNvPr>
          <p:cNvPicPr>
            <a:picLocks noChangeAspect="1"/>
          </p:cNvPicPr>
          <p:nvPr/>
        </p:nvPicPr>
        <p:blipFill rotWithShape="1">
          <a:blip r:embed="rId3"/>
          <a:srcRect l="50000" b="31601"/>
          <a:stretch/>
        </p:blipFill>
        <p:spPr>
          <a:xfrm>
            <a:off x="622108" y="1753537"/>
            <a:ext cx="2304559" cy="2364446"/>
          </a:xfrm>
          <a:prstGeom prst="rect">
            <a:avLst/>
          </a:prstGeom>
        </p:spPr>
      </p:pic>
    </p:spTree>
    <p:extLst>
      <p:ext uri="{BB962C8B-B14F-4D97-AF65-F5344CB8AC3E}">
        <p14:creationId xmlns:p14="http://schemas.microsoft.com/office/powerpoint/2010/main" val="286915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Another Example: what does (</a:t>
            </a:r>
            <a:r>
              <a:rPr lang="en-US" dirty="0" err="1"/>
              <a:t>x,y</a:t>
            </a:r>
            <a:r>
              <a:rPr lang="en-US" dirty="0"/>
              <a:t>) mean?</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838200" y="4193102"/>
            <a:ext cx="10515600" cy="2585573"/>
          </a:xfrm>
        </p:spPr>
        <p:txBody>
          <a:bodyPr anchor="b">
            <a:normAutofit fontScale="55000" lnSpcReduction="20000"/>
          </a:bodyPr>
          <a:lstStyle/>
          <a:p>
            <a:r>
              <a:rPr lang="en-US" sz="4500" dirty="0"/>
              <a:t>The center?</a:t>
            </a:r>
          </a:p>
          <a:p>
            <a:r>
              <a:rPr lang="en-US" sz="4500" dirty="0"/>
              <a:t>Upper-left-hand corner?</a:t>
            </a:r>
          </a:p>
          <a:p>
            <a:r>
              <a:rPr lang="en-US" sz="4500" dirty="0"/>
              <a:t>Does y grow in the up or down direction?</a:t>
            </a:r>
          </a:p>
          <a:p>
            <a:r>
              <a:rPr lang="en-US" sz="4500" dirty="0"/>
              <a:t>And what about the units? (Pixels? Scaled pixels? Something else?)</a:t>
            </a:r>
          </a:p>
          <a:p>
            <a:pPr marL="0" indent="0">
              <a:buNone/>
            </a:pPr>
            <a:r>
              <a:rPr lang="en-US" sz="5100" dirty="0"/>
              <a:t>Answer: Look at the documentation (read the comments or look at </a:t>
            </a:r>
            <a:r>
              <a:rPr lang="en-US" sz="5100"/>
              <a:t>UML diagrams)</a:t>
            </a:r>
            <a:endParaRPr lang="en-US" sz="5100" dirty="0"/>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25</a:t>
            </a:fld>
            <a:endParaRPr lang="en-US" dirty="0"/>
          </a:p>
        </p:txBody>
      </p:sp>
      <p:sp>
        <p:nvSpPr>
          <p:cNvPr id="6" name="Rounded Rectangle 3">
            <a:extLst>
              <a:ext uri="{FF2B5EF4-FFF2-40B4-BE49-F238E27FC236}">
                <a16:creationId xmlns:a16="http://schemas.microsoft.com/office/drawing/2014/main" id="{DDC06498-1D10-4E52-A107-990734307F51}"/>
              </a:ext>
            </a:extLst>
          </p:cNvPr>
          <p:cNvSpPr/>
          <p:nvPr/>
        </p:nvSpPr>
        <p:spPr>
          <a:xfrm>
            <a:off x="1467143" y="1773262"/>
            <a:ext cx="2589886" cy="23626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grpSp>
        <p:nvGrpSpPr>
          <p:cNvPr id="8" name="Group 13">
            <a:extLst>
              <a:ext uri="{FF2B5EF4-FFF2-40B4-BE49-F238E27FC236}">
                <a16:creationId xmlns:a16="http://schemas.microsoft.com/office/drawing/2014/main" id="{1C9584D7-40B5-4E79-AD4C-A4269068A643}"/>
              </a:ext>
            </a:extLst>
          </p:cNvPr>
          <p:cNvGrpSpPr/>
          <p:nvPr/>
        </p:nvGrpSpPr>
        <p:grpSpPr>
          <a:xfrm>
            <a:off x="4399808" y="1573237"/>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7487852" y="1939239"/>
            <a:ext cx="559848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interface</a:t>
            </a:r>
            <a:r>
              <a:rPr lang="en-US" sz="2000" b="0" dirty="0">
                <a:solidFill>
                  <a:srgbClr val="000000"/>
                </a:solidFill>
                <a:effectLst/>
                <a:latin typeface="Consolas" panose="020B0609020204030204" pitchFamily="49" charset="0"/>
              </a:rPr>
              <a:t> </a:t>
            </a:r>
            <a:r>
              <a:rPr lang="en-US" sz="2000" b="0" dirty="0" err="1">
                <a:solidFill>
                  <a:srgbClr val="267F99"/>
                </a:solidFill>
                <a:effectLst/>
                <a:latin typeface="Consolas" panose="020B0609020204030204" pitchFamily="49" charset="0"/>
              </a:rPr>
              <a:t>BoundingBox</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width</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height</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
        <p:nvSpPr>
          <p:cNvPr id="7" name="Rounded Rectangle 7">
            <a:extLst>
              <a:ext uri="{FF2B5EF4-FFF2-40B4-BE49-F238E27FC236}">
                <a16:creationId xmlns:a16="http://schemas.microsoft.com/office/drawing/2014/main" id="{FAFEFC8B-3907-442E-9BD2-C4A00E794F9E}"/>
              </a:ext>
            </a:extLst>
          </p:cNvPr>
          <p:cNvSpPr/>
          <p:nvPr/>
        </p:nvSpPr>
        <p:spPr>
          <a:xfrm>
            <a:off x="7180125" y="1811361"/>
            <a:ext cx="4918089" cy="28410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sp>
        <p:nvSpPr>
          <p:cNvPr id="11" name="Rectangle 10">
            <a:extLst>
              <a:ext uri="{FF2B5EF4-FFF2-40B4-BE49-F238E27FC236}">
                <a16:creationId xmlns:a16="http://schemas.microsoft.com/office/drawing/2014/main" id="{1B7168C4-C6D5-1024-A1FA-7A1C9E11C8D2}"/>
              </a:ext>
            </a:extLst>
          </p:cNvPr>
          <p:cNvSpPr/>
          <p:nvPr/>
        </p:nvSpPr>
        <p:spPr>
          <a:xfrm>
            <a:off x="1970690" y="2506717"/>
            <a:ext cx="1515495" cy="75698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Tree>
    <p:extLst>
      <p:ext uri="{BB962C8B-B14F-4D97-AF65-F5344CB8AC3E}">
        <p14:creationId xmlns:p14="http://schemas.microsoft.com/office/powerpoint/2010/main" val="360502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8557D-EAC2-44AE-A789-A7284355FE49}"/>
              </a:ext>
            </a:extLst>
          </p:cNvPr>
          <p:cNvSpPr>
            <a:spLocks noGrp="1"/>
          </p:cNvSpPr>
          <p:nvPr>
            <p:ph type="title"/>
          </p:nvPr>
        </p:nvSpPr>
        <p:spPr/>
        <p:txBody>
          <a:bodyPr/>
          <a:lstStyle/>
          <a:p>
            <a:r>
              <a:rPr lang="en-US" dirty="0"/>
              <a:t>Principle 3: One Method/One Job</a:t>
            </a:r>
          </a:p>
        </p:txBody>
      </p:sp>
      <p:sp>
        <p:nvSpPr>
          <p:cNvPr id="3" name="Content Placeholder 2">
            <a:extLst>
              <a:ext uri="{FF2B5EF4-FFF2-40B4-BE49-F238E27FC236}">
                <a16:creationId xmlns:a16="http://schemas.microsoft.com/office/drawing/2014/main" id="{DC179CE1-7259-4129-8E5A-B043BC05886B}"/>
              </a:ext>
            </a:extLst>
          </p:cNvPr>
          <p:cNvSpPr>
            <a:spLocks noGrp="1"/>
          </p:cNvSpPr>
          <p:nvPr>
            <p:ph idx="1"/>
          </p:nvPr>
        </p:nvSpPr>
        <p:spPr/>
        <p:txBody>
          <a:bodyPr/>
          <a:lstStyle/>
          <a:p>
            <a:r>
              <a:rPr lang="en-US" dirty="0"/>
              <a:t>Each class, and each method of that class, should have one job, and only one job</a:t>
            </a:r>
          </a:p>
          <a:p>
            <a:r>
              <a:rPr lang="en-US" dirty="0"/>
              <a:t>If your method has more than one job, split it into 2 methods.  Why?</a:t>
            </a:r>
          </a:p>
          <a:p>
            <a:pPr lvl="1"/>
            <a:r>
              <a:rPr lang="en-US" dirty="0"/>
              <a:t>You might want one part but not the other</a:t>
            </a:r>
          </a:p>
          <a:p>
            <a:pPr lvl="1"/>
            <a:r>
              <a:rPr lang="en-US" dirty="0"/>
              <a:t>It's easier to test a method that has only one job</a:t>
            </a:r>
          </a:p>
          <a:p>
            <a:r>
              <a:rPr lang="en-US" dirty="0"/>
              <a:t>You call both of them if you need to.</a:t>
            </a:r>
          </a:p>
          <a:p>
            <a:pPr lvl="1"/>
            <a:r>
              <a:rPr lang="en-US" dirty="0"/>
              <a:t>or write a single method that calls them both</a:t>
            </a:r>
          </a:p>
          <a:p>
            <a:r>
              <a:rPr lang="en-US" dirty="0"/>
              <a:t>Same thing for classes.</a:t>
            </a:r>
          </a:p>
        </p:txBody>
      </p:sp>
      <p:sp>
        <p:nvSpPr>
          <p:cNvPr id="4" name="Slide Number Placeholder 3">
            <a:extLst>
              <a:ext uri="{FF2B5EF4-FFF2-40B4-BE49-F238E27FC236}">
                <a16:creationId xmlns:a16="http://schemas.microsoft.com/office/drawing/2014/main" id="{E6A82CC2-6AF6-4613-8CAD-1FD84159802F}"/>
              </a:ext>
            </a:extLst>
          </p:cNvPr>
          <p:cNvSpPr>
            <a:spLocks noGrp="1"/>
          </p:cNvSpPr>
          <p:nvPr>
            <p:ph type="sldNum" sz="quarter" idx="12"/>
          </p:nvPr>
        </p:nvSpPr>
        <p:spPr/>
        <p:txBody>
          <a:bodyPr/>
          <a:lstStyle/>
          <a:p>
            <a:fld id="{20F37917-FD3A-4669-9018-DA04BCDD3D75}" type="slidenum">
              <a:rPr lang="en-US" smtClean="0"/>
              <a:t>26</a:t>
            </a:fld>
            <a:endParaRPr lang="en-US"/>
          </a:p>
        </p:txBody>
      </p:sp>
    </p:spTree>
    <p:extLst>
      <p:ext uri="{BB962C8B-B14F-4D97-AF65-F5344CB8AC3E}">
        <p14:creationId xmlns:p14="http://schemas.microsoft.com/office/powerpoint/2010/main" val="38372671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5933D-1541-E758-C827-AC669A08B308}"/>
              </a:ext>
            </a:extLst>
          </p:cNvPr>
          <p:cNvSpPr>
            <a:spLocks noGrp="1"/>
          </p:cNvSpPr>
          <p:nvPr>
            <p:ph type="title"/>
          </p:nvPr>
        </p:nvSpPr>
        <p:spPr/>
        <p:txBody>
          <a:bodyPr/>
          <a:lstStyle/>
          <a:p>
            <a:r>
              <a:rPr lang="en-US" dirty="0"/>
              <a:t>One Method/One Job Allows for Better In-Memory Chunking</a:t>
            </a:r>
          </a:p>
        </p:txBody>
      </p:sp>
      <p:sp>
        <p:nvSpPr>
          <p:cNvPr id="3" name="Content Placeholder 2">
            <a:extLst>
              <a:ext uri="{FF2B5EF4-FFF2-40B4-BE49-F238E27FC236}">
                <a16:creationId xmlns:a16="http://schemas.microsoft.com/office/drawing/2014/main" id="{9365F7CD-E1EF-13F5-B689-0AEC3BA0E91A}"/>
              </a:ext>
            </a:extLst>
          </p:cNvPr>
          <p:cNvSpPr>
            <a:spLocks noGrp="1"/>
          </p:cNvSpPr>
          <p:nvPr>
            <p:ph idx="1"/>
          </p:nvPr>
        </p:nvSpPr>
        <p:spPr/>
        <p:txBody>
          <a:bodyPr/>
          <a:lstStyle/>
          <a:p>
            <a:r>
              <a:rPr lang="en-US" dirty="0"/>
              <a:t>Recall: we have limited capacity in our short-term memory</a:t>
            </a:r>
          </a:p>
          <a:p>
            <a:r>
              <a:rPr lang="en-US" dirty="0"/>
              <a:t>We get to remember “chunks”</a:t>
            </a:r>
          </a:p>
          <a:p>
            <a:r>
              <a:rPr lang="en-US" dirty="0"/>
              <a:t>Splitting long methods into smaller ones with good names helps us hold more code in our short-term memory</a:t>
            </a:r>
          </a:p>
          <a:p>
            <a:endParaRPr lang="en-US" dirty="0"/>
          </a:p>
        </p:txBody>
      </p:sp>
      <p:sp>
        <p:nvSpPr>
          <p:cNvPr id="4" name="Slide Number Placeholder 3">
            <a:extLst>
              <a:ext uri="{FF2B5EF4-FFF2-40B4-BE49-F238E27FC236}">
                <a16:creationId xmlns:a16="http://schemas.microsoft.com/office/drawing/2014/main" id="{93188853-3932-01C6-B674-B526E8E1A80C}"/>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9845165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1C2C-D605-4F46-9A0F-CEEB37527908}"/>
              </a:ext>
            </a:extLst>
          </p:cNvPr>
          <p:cNvSpPr>
            <a:spLocks noGrp="1"/>
          </p:cNvSpPr>
          <p:nvPr>
            <p:ph type="title"/>
          </p:nvPr>
        </p:nvSpPr>
        <p:spPr/>
        <p:txBody>
          <a:bodyPr/>
          <a:lstStyle/>
          <a:p>
            <a:r>
              <a:rPr lang="en-US" dirty="0"/>
              <a:t>Principle 4: Don't Repeat Yourself</a:t>
            </a:r>
          </a:p>
        </p:txBody>
      </p:sp>
      <p:sp>
        <p:nvSpPr>
          <p:cNvPr id="3" name="Content Placeholder 2">
            <a:extLst>
              <a:ext uri="{FF2B5EF4-FFF2-40B4-BE49-F238E27FC236}">
                <a16:creationId xmlns:a16="http://schemas.microsoft.com/office/drawing/2014/main" id="{3E6DDF18-19A4-4769-930A-E5C27B69F9EE}"/>
              </a:ext>
            </a:extLst>
          </p:cNvPr>
          <p:cNvSpPr>
            <a:spLocks noGrp="1"/>
          </p:cNvSpPr>
          <p:nvPr>
            <p:ph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And of course you should use a good name</a:t>
            </a:r>
          </a:p>
          <a:p>
            <a:r>
              <a:rPr lang="en-US" dirty="0"/>
              <a:t>If you have some task that you do in many places, make it into a procedure.</a:t>
            </a:r>
          </a:p>
          <a:p>
            <a:r>
              <a:rPr lang="en-US" dirty="0"/>
              <a:t>If the tasks are slightly different, turn the differences into parameters.</a:t>
            </a:r>
          </a:p>
          <a:p>
            <a:pPr marL="0" indent="0">
              <a:buNone/>
            </a:pPr>
            <a:endParaRPr lang="en-US" dirty="0"/>
          </a:p>
        </p:txBody>
      </p:sp>
      <p:sp>
        <p:nvSpPr>
          <p:cNvPr id="4" name="Slide Number Placeholder 3">
            <a:extLst>
              <a:ext uri="{FF2B5EF4-FFF2-40B4-BE49-F238E27FC236}">
                <a16:creationId xmlns:a16="http://schemas.microsoft.com/office/drawing/2014/main" id="{19E320F0-0045-44DD-A90C-8B9DCF03F332}"/>
              </a:ext>
            </a:extLst>
          </p:cNvPr>
          <p:cNvSpPr>
            <a:spLocks noGrp="1"/>
          </p:cNvSpPr>
          <p:nvPr>
            <p:ph type="sldNum" sz="quarter" idx="12"/>
          </p:nvPr>
        </p:nvSpPr>
        <p:spPr/>
        <p:txBody>
          <a:bodyPr/>
          <a:lstStyle/>
          <a:p>
            <a:fld id="{20F37917-FD3A-4669-9018-DA04BCDD3D75}" type="slidenum">
              <a:rPr lang="en-US" smtClean="0"/>
              <a:t>28</a:t>
            </a:fld>
            <a:endParaRPr lang="en-US"/>
          </a:p>
        </p:txBody>
      </p:sp>
    </p:spTree>
    <p:extLst>
      <p:ext uri="{BB962C8B-B14F-4D97-AF65-F5344CB8AC3E}">
        <p14:creationId xmlns:p14="http://schemas.microsoft.com/office/powerpoint/2010/main" val="9025096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29</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980048" y="1604618"/>
            <a:ext cx="9546982" cy="3139321"/>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 &lt;T&gt; (</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string, </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 T, </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T) {</a:t>
            </a:r>
          </a:p>
          <a:p>
            <a:r>
              <a:rPr lang="en-US" dirty="0">
                <a:solidFill>
                  <a:srgbClr val="000000"/>
                </a:solidFill>
                <a:latin typeface="Consolas" panose="020B0609020204030204" pitchFamily="49" charset="0"/>
              </a:rPr>
              <a:t>    test(</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 =&gt; { expect(</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toBe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describe(</a:t>
            </a:r>
            <a:r>
              <a:rPr lang="en-US" dirty="0">
                <a:solidFill>
                  <a:srgbClr val="A31515"/>
                </a:solidFill>
                <a:latin typeface="Consolas" panose="020B0609020204030204" pitchFamily="49" charset="0"/>
              </a:rPr>
              <a:t>'tests for </a:t>
            </a:r>
            <a:r>
              <a:rPr lang="en-US" dirty="0" err="1">
                <a:solidFill>
                  <a:srgbClr val="A31515"/>
                </a:solidFill>
                <a:latin typeface="Consolas" panose="020B0609020204030204" pitchFamily="49" charset="0"/>
              </a:rPr>
              <a:t>countOfLocalMorks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'empty crew'</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a:t>
            </a:r>
            <a:r>
              <a:rPr lang="en-US" dirty="0" err="1">
                <a:solidFill>
                  <a:srgbClr val="A31515"/>
                </a:solidFill>
                <a:latin typeface="Consolas" panose="020B0609020204030204" pitchFamily="49" charset="0"/>
              </a:rPr>
              <a:t>Mork</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(ship2),</a:t>
            </a:r>
            <a:r>
              <a:rPr lang="en-US" dirty="0">
                <a:solidFill>
                  <a:srgbClr val="098658"/>
                </a:solidFill>
                <a:latin typeface="Consolas" panose="020B0609020204030204" pitchFamily="49" charset="0"/>
              </a:rPr>
              <a:t>1</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Mindy'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(ship3),</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'two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(ship4),</a:t>
            </a:r>
            <a:r>
              <a:rPr lang="en-US" dirty="0">
                <a:solidFill>
                  <a:srgbClr val="098658"/>
                </a:solidFill>
                <a:latin typeface="Consolas" panose="020B0609020204030204" pitchFamily="49" charset="0"/>
              </a:rPr>
              <a:t>2</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'drone has no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(drone1),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
        <p:nvSpPr>
          <p:cNvPr id="7" name="Content Placeholder 2">
            <a:extLst>
              <a:ext uri="{FF2B5EF4-FFF2-40B4-BE49-F238E27FC236}">
                <a16:creationId xmlns:a16="http://schemas.microsoft.com/office/drawing/2014/main" id="{057761C0-6EFF-1A7C-37F4-0069E71372D6}"/>
              </a:ext>
            </a:extLst>
          </p:cNvPr>
          <p:cNvSpPr>
            <a:spLocks noGrp="1"/>
          </p:cNvSpPr>
          <p:nvPr>
            <p:ph idx="1"/>
          </p:nvPr>
        </p:nvSpPr>
        <p:spPr>
          <a:xfrm>
            <a:off x="1364777" y="5117910"/>
            <a:ext cx="5371552" cy="1238440"/>
          </a:xfrm>
        </p:spPr>
        <p:txBody>
          <a:bodyPr>
            <a:normAutofit/>
          </a:bodyPr>
          <a:lstStyle/>
          <a:p>
            <a:r>
              <a:rPr lang="en-US" dirty="0"/>
              <a:t>This is what </a:t>
            </a:r>
            <a:r>
              <a:rPr lang="en-US" b="1" dirty="0" err="1"/>
              <a:t>test.each</a:t>
            </a:r>
            <a:r>
              <a:rPr lang="en-US" b="1" dirty="0"/>
              <a:t> </a:t>
            </a:r>
            <a:r>
              <a:rPr lang="en-US" dirty="0"/>
              <a:t>does in Jest</a:t>
            </a:r>
          </a:p>
        </p:txBody>
      </p:sp>
    </p:spTree>
    <p:extLst>
      <p:ext uri="{BB962C8B-B14F-4D97-AF65-F5344CB8AC3E}">
        <p14:creationId xmlns:p14="http://schemas.microsoft.com/office/powerpoint/2010/main" val="2468871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A770-8D81-BFD1-9195-638C66F46B9A}"/>
              </a:ext>
            </a:extLst>
          </p:cNvPr>
          <p:cNvSpPr>
            <a:spLocks noGrp="1"/>
          </p:cNvSpPr>
          <p:nvPr>
            <p:ph type="title"/>
          </p:nvPr>
        </p:nvSpPr>
        <p:spPr/>
        <p:txBody>
          <a:bodyPr/>
          <a:lstStyle/>
          <a:p>
            <a:r>
              <a:rPr lang="en-US" dirty="0"/>
              <a:t>Use Design As a Way of Communicating Organization</a:t>
            </a:r>
          </a:p>
        </p:txBody>
      </p:sp>
      <p:sp>
        <p:nvSpPr>
          <p:cNvPr id="3" name="Content Placeholder 2">
            <a:extLst>
              <a:ext uri="{FF2B5EF4-FFF2-40B4-BE49-F238E27FC236}">
                <a16:creationId xmlns:a16="http://schemas.microsoft.com/office/drawing/2014/main" id="{20AA8411-AAE1-73CF-7E57-9F071571944D}"/>
              </a:ext>
            </a:extLst>
          </p:cNvPr>
          <p:cNvSpPr>
            <a:spLocks noGrp="1"/>
          </p:cNvSpPr>
          <p:nvPr>
            <p:ph idx="1"/>
          </p:nvPr>
        </p:nvSpPr>
        <p:spPr/>
        <p:txBody>
          <a:bodyPr/>
          <a:lstStyle/>
          <a:p>
            <a:endParaRPr lang="en-US" altLang="en-US" dirty="0"/>
          </a:p>
          <a:p>
            <a:endParaRPr lang="en-US" dirty="0"/>
          </a:p>
        </p:txBody>
      </p:sp>
      <p:sp>
        <p:nvSpPr>
          <p:cNvPr id="4" name="Slide Number Placeholder 3">
            <a:extLst>
              <a:ext uri="{FF2B5EF4-FFF2-40B4-BE49-F238E27FC236}">
                <a16:creationId xmlns:a16="http://schemas.microsoft.com/office/drawing/2014/main" id="{4BDDE8F2-E630-6077-062C-45407447F44C}"/>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7" name="Rectangle 2">
            <a:extLst>
              <a:ext uri="{FF2B5EF4-FFF2-40B4-BE49-F238E27FC236}">
                <a16:creationId xmlns:a16="http://schemas.microsoft.com/office/drawing/2014/main" id="{8BBDEB92-85BE-2CDB-073B-4C6104E3F4D5}"/>
              </a:ext>
            </a:extLst>
          </p:cNvPr>
          <p:cNvSpPr txBox="1">
            <a:spLocks noChangeArrowheads="1"/>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dirty="0"/>
              <a:t>Software systems must be comprehensible by humans</a:t>
            </a:r>
          </a:p>
          <a:p>
            <a:r>
              <a:rPr lang="en-US" altLang="en-US" dirty="0"/>
              <a:t>Which humans?</a:t>
            </a:r>
          </a:p>
          <a:p>
            <a:pPr lvl="1"/>
            <a:r>
              <a:rPr lang="en-US" altLang="en-US" dirty="0"/>
              <a:t>The other members of your team</a:t>
            </a:r>
          </a:p>
          <a:p>
            <a:pPr lvl="1"/>
            <a:r>
              <a:rPr lang="en-US" altLang="en-US" dirty="0"/>
              <a:t>The folks who will maintain and modify your system</a:t>
            </a:r>
          </a:p>
          <a:p>
            <a:pPr lvl="1"/>
            <a:r>
              <a:rPr lang="en-US" altLang="en-US" dirty="0"/>
              <a:t>Management</a:t>
            </a:r>
          </a:p>
          <a:p>
            <a:pPr lvl="1"/>
            <a:r>
              <a:rPr lang="en-US" altLang="en-US" dirty="0"/>
              <a:t>Your clients</a:t>
            </a:r>
          </a:p>
          <a:p>
            <a:pPr lvl="1"/>
            <a:r>
              <a:rPr lang="en-US" altLang="en-US" dirty="0"/>
              <a:t>and ...</a:t>
            </a:r>
          </a:p>
          <a:p>
            <a:pPr lvl="1"/>
            <a:r>
              <a:rPr lang="en-US" altLang="en-US" dirty="0"/>
              <a:t>You, a week from now or 6 weeks from now</a:t>
            </a:r>
          </a:p>
          <a:p>
            <a:pPr lvl="1"/>
            <a:endParaRPr lang="en-US" altLang="en-US" dirty="0"/>
          </a:p>
        </p:txBody>
      </p:sp>
    </p:spTree>
    <p:extLst>
      <p:ext uri="{BB962C8B-B14F-4D97-AF65-F5344CB8AC3E}">
        <p14:creationId xmlns:p14="http://schemas.microsoft.com/office/powerpoint/2010/main" val="1278534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animEffect transition="in" filter="fade">
                                      <p:cBhvr>
                                        <p:cTn id="7" dur="1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A93B4-5539-7823-2E57-E8B34FC391C1}"/>
              </a:ext>
            </a:extLst>
          </p:cNvPr>
          <p:cNvSpPr>
            <a:spLocks noGrp="1"/>
          </p:cNvSpPr>
          <p:nvPr>
            <p:ph type="title"/>
          </p:nvPr>
        </p:nvSpPr>
        <p:spPr/>
        <p:txBody>
          <a:bodyPr>
            <a:normAutofit/>
          </a:bodyPr>
          <a:lstStyle/>
          <a:p>
            <a:r>
              <a:rPr lang="en-US" sz="3600" dirty="0"/>
              <a:t>A better example</a:t>
            </a:r>
          </a:p>
        </p:txBody>
      </p:sp>
      <p:sp>
        <p:nvSpPr>
          <p:cNvPr id="4" name="Slide Number Placeholder 3">
            <a:extLst>
              <a:ext uri="{FF2B5EF4-FFF2-40B4-BE49-F238E27FC236}">
                <a16:creationId xmlns:a16="http://schemas.microsoft.com/office/drawing/2014/main" id="{04799020-70FB-8902-8694-F2B04F713959}"/>
              </a:ext>
            </a:extLst>
          </p:cNvPr>
          <p:cNvSpPr>
            <a:spLocks noGrp="1"/>
          </p:cNvSpPr>
          <p:nvPr>
            <p:ph type="sldNum" sz="quarter" idx="12"/>
          </p:nvPr>
        </p:nvSpPr>
        <p:spPr/>
        <p:txBody>
          <a:bodyPr/>
          <a:lstStyle/>
          <a:p>
            <a:fld id="{20F37917-FD3A-4669-9018-DA04BCDD3D75}" type="slidenum">
              <a:rPr lang="en-US" smtClean="0"/>
              <a:t>30</a:t>
            </a:fld>
            <a:endParaRPr lang="en-US"/>
          </a:p>
        </p:txBody>
      </p:sp>
      <p:sp>
        <p:nvSpPr>
          <p:cNvPr id="8" name="TextBox 7">
            <a:extLst>
              <a:ext uri="{FF2B5EF4-FFF2-40B4-BE49-F238E27FC236}">
                <a16:creationId xmlns:a16="http://schemas.microsoft.com/office/drawing/2014/main" id="{D2191442-CF11-6727-AD70-A3FF401BDF4B}"/>
              </a:ext>
            </a:extLst>
          </p:cNvPr>
          <p:cNvSpPr txBox="1"/>
          <p:nvPr/>
        </p:nvSpPr>
        <p:spPr>
          <a:xfrm>
            <a:off x="716280" y="1502688"/>
            <a:ext cx="10637520" cy="535531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string, ship: Ship, expected: number) {</a:t>
            </a:r>
          </a:p>
          <a:p>
            <a:r>
              <a:rPr lang="en-US" b="0" dirty="0">
                <a:solidFill>
                  <a:srgbClr val="000000"/>
                </a:solidFill>
                <a:effectLst/>
                <a:latin typeface="Consolas" panose="020B0609020204030204" pitchFamily="49" charset="0"/>
              </a:rPr>
              <a:t>    test(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expect(</a:t>
            </a:r>
            <a:r>
              <a:rPr lang="en-US" b="0" dirty="0" err="1">
                <a:solidFill>
                  <a:srgbClr val="000000"/>
                </a:solidFill>
                <a:effectLst/>
                <a:latin typeface="Consolas" panose="020B0609020204030204" pitchFamily="49" charset="0"/>
              </a:rPr>
              <a:t>countOfLocalMorks</a:t>
            </a:r>
            <a:r>
              <a:rPr lang="en-US" b="0" dirty="0">
                <a:solidFill>
                  <a:srgbClr val="000000"/>
                </a:solidFill>
                <a:effectLst/>
                <a:latin typeface="Consolas" panose="020B0609020204030204" pitchFamily="49" charset="0"/>
              </a:rPr>
              <a:t>(ship)).</a:t>
            </a:r>
            <a:r>
              <a:rPr lang="en-US" b="0" dirty="0" err="1">
                <a:solidFill>
                  <a:srgbClr val="000000"/>
                </a:solidFill>
                <a:effectLst/>
                <a:latin typeface="Consolas" panose="020B0609020204030204" pitchFamily="49" charset="0"/>
              </a:rPr>
              <a:t>toBe</a:t>
            </a:r>
            <a:r>
              <a:rPr lang="en-US" b="0" dirty="0">
                <a:solidFill>
                  <a:srgbClr val="000000"/>
                </a:solidFill>
                <a:effectLst/>
                <a:latin typeface="Consolas" panose="020B0609020204030204" pitchFamily="49" charset="0"/>
              </a:rPr>
              <a:t>(expected)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emptyCrew</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justMork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ship2, expected: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justMindy</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ship3,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twoMorks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ship4, expected: </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droneNoMorks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drone1,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countOfLocalMorks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testData.forEach</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9373106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CFBE5-31A4-1E6F-944A-0D64B9D717E3}"/>
              </a:ext>
            </a:extLst>
          </p:cNvPr>
          <p:cNvSpPr>
            <a:spLocks noGrp="1"/>
          </p:cNvSpPr>
          <p:nvPr>
            <p:ph type="title"/>
          </p:nvPr>
        </p:nvSpPr>
        <p:spPr/>
        <p:txBody>
          <a:bodyPr/>
          <a:lstStyle/>
          <a:p>
            <a:r>
              <a:rPr lang="en-US" dirty="0"/>
              <a:t>Beware of clones</a:t>
            </a:r>
          </a:p>
        </p:txBody>
      </p:sp>
      <p:sp>
        <p:nvSpPr>
          <p:cNvPr id="3" name="Content Placeholder 2">
            <a:extLst>
              <a:ext uri="{FF2B5EF4-FFF2-40B4-BE49-F238E27FC236}">
                <a16:creationId xmlns:a16="http://schemas.microsoft.com/office/drawing/2014/main" id="{CC0F805B-2502-BC42-153E-791DE6B4BA4F}"/>
              </a:ext>
            </a:extLst>
          </p:cNvPr>
          <p:cNvSpPr>
            <a:spLocks noGrp="1"/>
          </p:cNvSpPr>
          <p:nvPr>
            <p:ph idx="1"/>
          </p:nvPr>
        </p:nvSpPr>
        <p:spPr/>
        <p:txBody>
          <a:bodyPr/>
          <a:lstStyle/>
          <a:p>
            <a:r>
              <a:rPr lang="en-US" dirty="0"/>
              <a:t>Terminology: “Code Clone” – a copy (or near-miss copy) of code within a codebase</a:t>
            </a:r>
          </a:p>
          <a:p>
            <a:r>
              <a:rPr lang="en-US" dirty="0"/>
              <a:t>Clones are created when DRY is violated</a:t>
            </a:r>
          </a:p>
        </p:txBody>
      </p:sp>
      <p:sp>
        <p:nvSpPr>
          <p:cNvPr id="4" name="Slide Number Placeholder 3">
            <a:extLst>
              <a:ext uri="{FF2B5EF4-FFF2-40B4-BE49-F238E27FC236}">
                <a16:creationId xmlns:a16="http://schemas.microsoft.com/office/drawing/2014/main" id="{EC905C45-238F-B7FB-3CB5-FC8D815CFC17}"/>
              </a:ext>
            </a:extLst>
          </p:cNvPr>
          <p:cNvSpPr>
            <a:spLocks noGrp="1"/>
          </p:cNvSpPr>
          <p:nvPr>
            <p:ph type="sldNum" sz="quarter" idx="12"/>
          </p:nvPr>
        </p:nvSpPr>
        <p:spPr/>
        <p:txBody>
          <a:bodyPr/>
          <a:lstStyle/>
          <a:p>
            <a:fld id="{20F37917-FD3A-4669-9018-DA04BCDD3D75}" type="slidenum">
              <a:rPr lang="en-US" smtClean="0"/>
              <a:t>31</a:t>
            </a:fld>
            <a:endParaRPr lang="en-US"/>
          </a:p>
        </p:txBody>
      </p:sp>
      <p:sp>
        <p:nvSpPr>
          <p:cNvPr id="5" name="TextBox 4">
            <a:extLst>
              <a:ext uri="{FF2B5EF4-FFF2-40B4-BE49-F238E27FC236}">
                <a16:creationId xmlns:a16="http://schemas.microsoft.com/office/drawing/2014/main" id="{99EE0A71-B06F-F220-6F28-CBF27FF4CCD5}"/>
              </a:ext>
            </a:extLst>
          </p:cNvPr>
          <p:cNvSpPr txBox="1"/>
          <p:nvPr/>
        </p:nvSpPr>
        <p:spPr>
          <a:xfrm>
            <a:off x="838200" y="3453791"/>
            <a:ext cx="2654300" cy="18359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latin typeface="Courier New" panose="02070309020205020404" pitchFamily="49" charset="0"/>
                <a:cs typeface="Courier New" panose="02070309020205020404" pitchFamily="49" charset="0"/>
              </a:rPr>
              <a:t>int foo(int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7901E8F0-2635-E83E-49D1-8E0BAE48CD56}"/>
              </a:ext>
            </a:extLst>
          </p:cNvPr>
          <p:cNvSpPr txBox="1"/>
          <p:nvPr/>
        </p:nvSpPr>
        <p:spPr>
          <a:xfrm>
            <a:off x="4240762" y="3453791"/>
            <a:ext cx="2654300" cy="1754326"/>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goo(int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0CDC2998-858B-7996-6FD0-F71905979AD2}"/>
              </a:ext>
            </a:extLst>
          </p:cNvPr>
          <p:cNvSpPr txBox="1"/>
          <p:nvPr/>
        </p:nvSpPr>
        <p:spPr>
          <a:xfrm>
            <a:off x="7643324" y="3453791"/>
            <a:ext cx="4026161" cy="3139321"/>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a:t>
            </a:r>
            <a:r>
              <a:rPr lang="en-US" dirty="0" err="1">
                <a:solidFill>
                  <a:schemeClr val="tx1"/>
                </a:solidFill>
                <a:latin typeface="Courier New" panose="02070309020205020404" pitchFamily="49" charset="0"/>
                <a:cs typeface="Courier New" panose="02070309020205020404" pitchFamily="49" charset="0"/>
              </a:rPr>
              <a:t>getOrOffset</a:t>
            </a:r>
            <a:r>
              <a:rPr lang="en-US" dirty="0">
                <a:solidFill>
                  <a:schemeClr val="tx1"/>
                </a:solidFill>
                <a:latin typeface="Courier New" panose="02070309020205020404" pitchFamily="49" charset="0"/>
                <a:cs typeface="Courier New" panose="02070309020205020404" pitchFamily="49" charset="0"/>
              </a:rPr>
              <a:t>(int j, </a:t>
            </a:r>
            <a:r>
              <a:rPr lang="en-US" dirty="0" err="1">
                <a:solidFill>
                  <a:schemeClr val="tx1"/>
                </a:solidFill>
                <a:latin typeface="Courier New" panose="02070309020205020404" pitchFamily="49" charset="0"/>
                <a:cs typeface="Courier New" panose="02070309020205020404" pitchFamily="49" charset="0"/>
              </a:rPr>
              <a:t>boolean</a:t>
            </a:r>
            <a:r>
              <a:rPr lang="en-US" dirty="0">
                <a:solidFill>
                  <a:schemeClr val="tx1"/>
                </a:solidFill>
                <a:latin typeface="Courier New" panose="02070309020205020404" pitchFamily="49" charset="0"/>
                <a:cs typeface="Courier New" panose="02070309020205020404" pitchFamily="49" charset="0"/>
              </a:rPr>
              <a:t> increment){</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if(increment)</a:t>
            </a:r>
          </a:p>
          <a:p>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a:t>
            </a:r>
          </a:p>
          <a:p>
            <a:pPr algn="l"/>
            <a:r>
              <a:rPr lang="en-US"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68054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9C8A-B2F4-4F3D-8D6E-8EACF6198828}"/>
              </a:ext>
            </a:extLst>
          </p:cNvPr>
          <p:cNvSpPr>
            <a:spLocks noGrp="1"/>
          </p:cNvSpPr>
          <p:nvPr>
            <p:ph type="title"/>
          </p:nvPr>
        </p:nvSpPr>
        <p:spPr/>
        <p:txBody>
          <a:bodyPr>
            <a:normAutofit fontScale="90000"/>
          </a:bodyPr>
          <a:lstStyle/>
          <a:p>
            <a:r>
              <a:rPr lang="en-US" dirty="0"/>
              <a:t>Principle 5:</a:t>
            </a:r>
            <a:br>
              <a:rPr lang="en-US" dirty="0"/>
            </a:br>
            <a:r>
              <a:rPr lang="en-US" dirty="0"/>
              <a:t>Don't Hardcode Things That Are Likely To Change</a:t>
            </a:r>
          </a:p>
        </p:txBody>
      </p:sp>
      <p:sp>
        <p:nvSpPr>
          <p:cNvPr id="3" name="Content Placeholder 2">
            <a:extLst>
              <a:ext uri="{FF2B5EF4-FFF2-40B4-BE49-F238E27FC236}">
                <a16:creationId xmlns:a16="http://schemas.microsoft.com/office/drawing/2014/main" id="{752C0810-2FED-46EB-82B7-B2730F69E5BB}"/>
              </a:ext>
            </a:extLst>
          </p:cNvPr>
          <p:cNvSpPr>
            <a:spLocks noGrp="1"/>
          </p:cNvSpPr>
          <p:nvPr>
            <p:ph idx="1"/>
          </p:nvPr>
        </p:nvSpPr>
        <p:spPr/>
        <p:txBody>
          <a:bodyPr/>
          <a:lstStyle/>
          <a:p>
            <a:r>
              <a:rPr lang="en-US" dirty="0"/>
              <a:t>General strategy: If there something that might change, give it a name</a:t>
            </a:r>
          </a:p>
          <a:p>
            <a:pPr lvl="1"/>
            <a:r>
              <a:rPr lang="en-US" dirty="0"/>
              <a:t>if it's not already a "thing", refactor to make it a "thing“</a:t>
            </a:r>
          </a:p>
          <a:p>
            <a:pPr lvl="1"/>
            <a:r>
              <a:rPr lang="en-US" dirty="0"/>
              <a:t>Making it a “thing” makes it easier to understand!</a:t>
            </a:r>
          </a:p>
          <a:p>
            <a:r>
              <a:rPr lang="en-US" dirty="0"/>
              <a:t>Let’s look at a couple of examples.</a:t>
            </a:r>
          </a:p>
        </p:txBody>
      </p:sp>
      <p:sp>
        <p:nvSpPr>
          <p:cNvPr id="4" name="Slide Number Placeholder 3">
            <a:extLst>
              <a:ext uri="{FF2B5EF4-FFF2-40B4-BE49-F238E27FC236}">
                <a16:creationId xmlns:a16="http://schemas.microsoft.com/office/drawing/2014/main" id="{0CA7294A-D866-4728-8B14-5BBB218ACFE4}"/>
              </a:ext>
            </a:extLst>
          </p:cNvPr>
          <p:cNvSpPr>
            <a:spLocks noGrp="1"/>
          </p:cNvSpPr>
          <p:nvPr>
            <p:ph type="sldNum" sz="quarter" idx="12"/>
          </p:nvPr>
        </p:nvSpPr>
        <p:spPr/>
        <p:txBody>
          <a:bodyPr/>
          <a:lstStyle/>
          <a:p>
            <a:fld id="{20F37917-FD3A-4669-9018-DA04BCDD3D75}" type="slidenum">
              <a:rPr lang="en-US" smtClean="0"/>
              <a:t>32</a:t>
            </a:fld>
            <a:endParaRPr lang="en-US"/>
          </a:p>
        </p:txBody>
      </p:sp>
    </p:spTree>
    <p:extLst>
      <p:ext uri="{BB962C8B-B14F-4D97-AF65-F5344CB8AC3E}">
        <p14:creationId xmlns:p14="http://schemas.microsoft.com/office/powerpoint/2010/main" val="10170210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7FF626-6C20-46F7-99BB-CDAB1FDC4E55}"/>
              </a:ext>
            </a:extLst>
          </p:cNvPr>
          <p:cNvSpPr>
            <a:spLocks noGrp="1"/>
          </p:cNvSpPr>
          <p:nvPr>
            <p:ph idx="1"/>
          </p:nvPr>
        </p:nvSpPr>
        <p:spPr/>
        <p:txBody>
          <a:bodyPr/>
          <a:lstStyle/>
          <a:p>
            <a:r>
              <a:rPr lang="en-US" dirty="0"/>
              <a:t>Replace magic numbers with good names</a:t>
            </a:r>
          </a:p>
        </p:txBody>
      </p:sp>
      <p:sp>
        <p:nvSpPr>
          <p:cNvPr id="2" name="Title 1">
            <a:extLst>
              <a:ext uri="{FF2B5EF4-FFF2-40B4-BE49-F238E27FC236}">
                <a16:creationId xmlns:a16="http://schemas.microsoft.com/office/drawing/2014/main" id="{24B2B58F-79E6-4966-8892-01C19AEE2D55}"/>
              </a:ext>
            </a:extLst>
          </p:cNvPr>
          <p:cNvSpPr>
            <a:spLocks noGrp="1"/>
          </p:cNvSpPr>
          <p:nvPr>
            <p:ph type="title"/>
          </p:nvPr>
        </p:nvSpPr>
        <p:spPr/>
        <p:txBody>
          <a:bodyPr/>
          <a:lstStyle/>
          <a:p>
            <a:r>
              <a:rPr lang="en-US" dirty="0"/>
              <a:t>A "thing" is something that may be used in many places.</a:t>
            </a:r>
          </a:p>
        </p:txBody>
      </p:sp>
      <p:sp>
        <p:nvSpPr>
          <p:cNvPr id="4" name="Slide Number Placeholder 3">
            <a:extLst>
              <a:ext uri="{FF2B5EF4-FFF2-40B4-BE49-F238E27FC236}">
                <a16:creationId xmlns:a16="http://schemas.microsoft.com/office/drawing/2014/main" id="{C148B8F1-7E78-4C30-93AF-017843AEEBF0}"/>
              </a:ext>
            </a:extLst>
          </p:cNvPr>
          <p:cNvSpPr>
            <a:spLocks noGrp="1"/>
          </p:cNvSpPr>
          <p:nvPr>
            <p:ph type="sldNum" sz="quarter" idx="12"/>
          </p:nvPr>
        </p:nvSpPr>
        <p:spPr/>
        <p:txBody>
          <a:bodyPr/>
          <a:lstStyle/>
          <a:p>
            <a:fld id="{20F37917-FD3A-4669-9018-DA04BCDD3D75}" type="slidenum">
              <a:rPr lang="en-US" smtClean="0"/>
              <a:t>33</a:t>
            </a:fld>
            <a:endParaRPr lang="en-US"/>
          </a:p>
        </p:txBody>
      </p:sp>
      <p:sp>
        <p:nvSpPr>
          <p:cNvPr id="6" name="Rectangle 5">
            <a:extLst>
              <a:ext uri="{FF2B5EF4-FFF2-40B4-BE49-F238E27FC236}">
                <a16:creationId xmlns:a16="http://schemas.microsoft.com/office/drawing/2014/main" id="{BD40DC19-940C-4417-B7DE-E77FCDC9039E}"/>
              </a:ext>
            </a:extLst>
          </p:cNvPr>
          <p:cNvSpPr/>
          <p:nvPr/>
        </p:nvSpPr>
        <p:spPr>
          <a:xfrm>
            <a:off x="1106658" y="4303431"/>
            <a:ext cx="7503941" cy="830997"/>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salesTaxRate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dirty="0">
              <a:solidFill>
                <a:srgbClr val="000000"/>
              </a:solidFill>
              <a:latin typeface="Consolas" panose="020B0609020204030204" pitchFamily="49" charset="0"/>
            </a:endParaRP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salesTaxRate</a:t>
            </a:r>
            <a:endParaRPr lang="en-US" sz="2400" b="0" dirty="0">
              <a:solidFill>
                <a:srgbClr val="000000"/>
              </a:solidFill>
              <a:effectLst/>
              <a:latin typeface="Consolas" panose="020B0609020204030204" pitchFamily="49" charset="0"/>
            </a:endParaRPr>
          </a:p>
        </p:txBody>
      </p:sp>
      <p:sp>
        <p:nvSpPr>
          <p:cNvPr id="7" name="AutoShape 4">
            <a:extLst>
              <a:ext uri="{FF2B5EF4-FFF2-40B4-BE49-F238E27FC236}">
                <a16:creationId xmlns:a16="http://schemas.microsoft.com/office/drawing/2014/main" id="{FD331EB5-169C-42E5-B9CC-13F6AE91D8EF}"/>
              </a:ext>
            </a:extLst>
          </p:cNvPr>
          <p:cNvSpPr>
            <a:spLocks/>
          </p:cNvSpPr>
          <p:nvPr/>
        </p:nvSpPr>
        <p:spPr bwMode="auto">
          <a:xfrm rot="10800000" flipH="1">
            <a:off x="3511721" y="319046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10" name="Rectangle 9">
            <a:extLst>
              <a:ext uri="{FF2B5EF4-FFF2-40B4-BE49-F238E27FC236}">
                <a16:creationId xmlns:a16="http://schemas.microsoft.com/office/drawing/2014/main" id="{6050C85E-D369-42A5-BF5F-D710CEBA79BF}"/>
              </a:ext>
            </a:extLst>
          </p:cNvPr>
          <p:cNvSpPr/>
          <p:nvPr/>
        </p:nvSpPr>
        <p:spPr>
          <a:xfrm>
            <a:off x="1106659" y="2192248"/>
            <a:ext cx="5961888" cy="461665"/>
          </a:xfrm>
          <a:prstGeom prst="rect">
            <a:avLst/>
          </a:prstGeom>
        </p:spPr>
        <p:txBody>
          <a:bodyPr wrap="non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58302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A3DDD-ACB8-4C62-948A-EC71CD959927}"/>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0A1FD64-651F-40C8-BEBE-EE2F0C39A31E}"/>
              </a:ext>
            </a:extLst>
          </p:cNvPr>
          <p:cNvSpPr>
            <a:spLocks noGrp="1"/>
          </p:cNvSpPr>
          <p:nvPr>
            <p:ph idx="1"/>
          </p:nvPr>
        </p:nvSpPr>
        <p:spPr/>
        <p:txBody>
          <a:bodyPr/>
          <a:lstStyle/>
          <a:p>
            <a:r>
              <a:rPr lang="en-US" dirty="0"/>
              <a:t>Imagine we are computing income tax in a state where there are four rates:</a:t>
            </a:r>
          </a:p>
          <a:p>
            <a:pPr lvl="1"/>
            <a:r>
              <a:rPr lang="en-US" dirty="0"/>
              <a:t>One on incomes less than $10,000</a:t>
            </a:r>
          </a:p>
          <a:p>
            <a:pPr lvl="1"/>
            <a:r>
              <a:rPr lang="en-US" dirty="0"/>
              <a:t>One on incomes between $10,000 and $20,000</a:t>
            </a:r>
          </a:p>
          <a:p>
            <a:pPr lvl="1"/>
            <a:r>
              <a:rPr lang="en-US" dirty="0"/>
              <a:t>One on incomes between $20,000 and $50,000</a:t>
            </a:r>
          </a:p>
          <a:p>
            <a:pPr lvl="1"/>
            <a:r>
              <a:rPr lang="en-US" dirty="0"/>
              <a:t>One on incomes greater than $50,000</a:t>
            </a:r>
          </a:p>
          <a:p>
            <a:endParaRPr lang="en-US" dirty="0"/>
          </a:p>
        </p:txBody>
      </p:sp>
      <p:sp>
        <p:nvSpPr>
          <p:cNvPr id="4" name="Slide Number Placeholder 3">
            <a:extLst>
              <a:ext uri="{FF2B5EF4-FFF2-40B4-BE49-F238E27FC236}">
                <a16:creationId xmlns:a16="http://schemas.microsoft.com/office/drawing/2014/main" id="{DB37E0B7-7BEF-4780-A7AA-643299AF19DE}"/>
              </a:ext>
            </a:extLst>
          </p:cNvPr>
          <p:cNvSpPr>
            <a:spLocks noGrp="1"/>
          </p:cNvSpPr>
          <p:nvPr>
            <p:ph type="sldNum" sz="quarter" idx="12"/>
          </p:nvPr>
        </p:nvSpPr>
        <p:spPr/>
        <p:txBody>
          <a:bodyPr/>
          <a:lstStyle/>
          <a:p>
            <a:fld id="{20F37917-FD3A-4669-9018-DA04BCDD3D75}" type="slidenum">
              <a:rPr lang="en-US" smtClean="0"/>
              <a:t>34</a:t>
            </a:fld>
            <a:endParaRPr lang="en-US"/>
          </a:p>
        </p:txBody>
      </p:sp>
    </p:spTree>
    <p:extLst>
      <p:ext uri="{BB962C8B-B14F-4D97-AF65-F5344CB8AC3E}">
        <p14:creationId xmlns:p14="http://schemas.microsoft.com/office/powerpoint/2010/main" val="7473247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EBA52-56CC-4EC5-B318-2D7C3D3E4324}"/>
              </a:ext>
            </a:extLst>
          </p:cNvPr>
          <p:cNvSpPr>
            <a:spLocks noGrp="1"/>
          </p:cNvSpPr>
          <p:nvPr>
            <p:ph type="title"/>
          </p:nvPr>
        </p:nvSpPr>
        <p:spPr/>
        <p:txBody>
          <a:bodyPr/>
          <a:lstStyle/>
          <a:p>
            <a:r>
              <a:rPr lang="en-US" dirty="0"/>
              <a:t>You might write something like</a:t>
            </a:r>
          </a:p>
        </p:txBody>
      </p:sp>
      <p:sp>
        <p:nvSpPr>
          <p:cNvPr id="3" name="Content Placeholder 2">
            <a:extLst>
              <a:ext uri="{FF2B5EF4-FFF2-40B4-BE49-F238E27FC236}">
                <a16:creationId xmlns:a16="http://schemas.microsoft.com/office/drawing/2014/main" id="{C03B5AF0-A7B6-4DB9-ABCF-5401A8F66F21}"/>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r>
              <a:rPr lang="en-US" dirty="0"/>
              <a:t>What might change?</a:t>
            </a:r>
          </a:p>
          <a:p>
            <a:pPr lvl="1"/>
            <a:r>
              <a:rPr lang="en-US" dirty="0"/>
              <a:t>The boundaries of the tax brackets might change</a:t>
            </a:r>
          </a:p>
          <a:p>
            <a:pPr lvl="1"/>
            <a:r>
              <a:rPr lang="en-US" dirty="0"/>
              <a:t>The number of brackets might change</a:t>
            </a:r>
          </a:p>
        </p:txBody>
      </p:sp>
      <p:sp>
        <p:nvSpPr>
          <p:cNvPr id="4" name="Slide Number Placeholder 3">
            <a:extLst>
              <a:ext uri="{FF2B5EF4-FFF2-40B4-BE49-F238E27FC236}">
                <a16:creationId xmlns:a16="http://schemas.microsoft.com/office/drawing/2014/main" id="{AC5984C3-71D9-4C3C-8C0F-15940E95E6B7}"/>
              </a:ext>
            </a:extLst>
          </p:cNvPr>
          <p:cNvSpPr>
            <a:spLocks noGrp="1"/>
          </p:cNvSpPr>
          <p:nvPr>
            <p:ph type="sldNum" sz="quarter" idx="12"/>
          </p:nvPr>
        </p:nvSpPr>
        <p:spPr/>
        <p:txBody>
          <a:bodyPr/>
          <a:lstStyle/>
          <a:p>
            <a:fld id="{20F37917-FD3A-4669-9018-DA04BCDD3D75}" type="slidenum">
              <a:rPr lang="en-US" smtClean="0"/>
              <a:t>35</a:t>
            </a:fld>
            <a:endParaRPr lang="en-US" dirty="0"/>
          </a:p>
        </p:txBody>
      </p:sp>
      <p:sp>
        <p:nvSpPr>
          <p:cNvPr id="5" name="Rectangle 4">
            <a:extLst>
              <a:ext uri="{FF2B5EF4-FFF2-40B4-BE49-F238E27FC236}">
                <a16:creationId xmlns:a16="http://schemas.microsoft.com/office/drawing/2014/main" id="{467513D8-9D11-48BD-B5F9-3E0DC625D970}"/>
              </a:ext>
            </a:extLst>
          </p:cNvPr>
          <p:cNvSpPr/>
          <p:nvPr/>
        </p:nvSpPr>
        <p:spPr>
          <a:xfrm>
            <a:off x="973014" y="1500160"/>
            <a:ext cx="8383173" cy="2308324"/>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grossTax</a:t>
            </a:r>
            <a:r>
              <a:rPr lang="en-US" dirty="0">
                <a:solidFill>
                  <a:srgbClr val="000000"/>
                </a:solidFill>
                <a:latin typeface="Consolas" panose="020B0609020204030204" pitchFamily="49" charset="0"/>
              </a:rPr>
              <a:t>(income: number):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147204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BC743-DED2-7061-56ED-34182DB7879C}"/>
              </a:ext>
            </a:extLst>
          </p:cNvPr>
          <p:cNvSpPr>
            <a:spLocks noGrp="1"/>
          </p:cNvSpPr>
          <p:nvPr>
            <p:ph type="title"/>
          </p:nvPr>
        </p:nvSpPr>
        <p:spPr/>
        <p:txBody>
          <a:bodyPr/>
          <a:lstStyle/>
          <a:p>
            <a:r>
              <a:rPr lang="en-US" dirty="0"/>
              <a:t>The tax bracket might be a "thing"</a:t>
            </a:r>
          </a:p>
        </p:txBody>
      </p:sp>
      <p:sp>
        <p:nvSpPr>
          <p:cNvPr id="3" name="Content Placeholder 2">
            <a:extLst>
              <a:ext uri="{FF2B5EF4-FFF2-40B4-BE49-F238E27FC236}">
                <a16:creationId xmlns:a16="http://schemas.microsoft.com/office/drawing/2014/main" id="{312493C9-6E9B-72C8-3A45-6706A5DC003B}"/>
              </a:ext>
            </a:extLst>
          </p:cNvPr>
          <p:cNvSpPr>
            <a:spLocks noGrp="1"/>
          </p:cNvSpPr>
          <p:nvPr>
            <p:ph idx="1"/>
          </p:nvPr>
        </p:nvSpPr>
        <p:spPr/>
        <p:txBody>
          <a:bodyPr/>
          <a:lstStyle/>
          <a:p>
            <a:r>
              <a:rPr lang="en-US" dirty="0"/>
              <a:t>We see there are four of them, but there might be more.</a:t>
            </a:r>
          </a:p>
          <a:p>
            <a:r>
              <a:rPr lang="en-US" dirty="0"/>
              <a:t>They are likely to be used in many places</a:t>
            </a:r>
          </a:p>
          <a:p>
            <a:r>
              <a:rPr lang="en-US" dirty="0"/>
              <a:t>A tax bracket has a lower bound, an (optional) upper bound, and a rate.</a:t>
            </a:r>
          </a:p>
          <a:p>
            <a:r>
              <a:rPr lang="en-US" dirty="0"/>
              <a:t>Each of these may change, but they always represent the same thing</a:t>
            </a:r>
          </a:p>
          <a:p>
            <a:endParaRPr lang="en-US" dirty="0"/>
          </a:p>
        </p:txBody>
      </p:sp>
      <p:sp>
        <p:nvSpPr>
          <p:cNvPr id="4" name="Slide Number Placeholder 3">
            <a:extLst>
              <a:ext uri="{FF2B5EF4-FFF2-40B4-BE49-F238E27FC236}">
                <a16:creationId xmlns:a16="http://schemas.microsoft.com/office/drawing/2014/main" id="{EF43B652-1B44-555C-90E6-C691A582E6C3}"/>
              </a:ext>
            </a:extLst>
          </p:cNvPr>
          <p:cNvSpPr>
            <a:spLocks noGrp="1"/>
          </p:cNvSpPr>
          <p:nvPr>
            <p:ph type="sldNum" sz="quarter" idx="12"/>
          </p:nvPr>
        </p:nvSpPr>
        <p:spPr/>
        <p:txBody>
          <a:bodyPr/>
          <a:lstStyle/>
          <a:p>
            <a:fld id="{20F37917-FD3A-4669-9018-DA04BCDD3D75}" type="slidenum">
              <a:rPr lang="en-US" smtClean="0"/>
              <a:t>36</a:t>
            </a:fld>
            <a:endParaRPr lang="en-US"/>
          </a:p>
        </p:txBody>
      </p:sp>
    </p:spTree>
    <p:extLst>
      <p:ext uri="{BB962C8B-B14F-4D97-AF65-F5344CB8AC3E}">
        <p14:creationId xmlns:p14="http://schemas.microsoft.com/office/powerpoint/2010/main" val="27215200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9AAE66-60AE-1E3A-2819-5DFD529E05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87E56E-B34D-96D7-5658-ED73F74C4DC9}"/>
              </a:ext>
            </a:extLst>
          </p:cNvPr>
          <p:cNvSpPr>
            <a:spLocks noGrp="1"/>
          </p:cNvSpPr>
          <p:nvPr>
            <p:ph type="title"/>
          </p:nvPr>
        </p:nvSpPr>
        <p:spPr/>
        <p:txBody>
          <a:bodyPr>
            <a:normAutofit/>
          </a:bodyPr>
          <a:lstStyle/>
          <a:p>
            <a:r>
              <a:rPr lang="en-US" sz="3600" dirty="0"/>
              <a:t>So we can represent a tax bracket like this:</a:t>
            </a:r>
          </a:p>
        </p:txBody>
      </p:sp>
      <p:sp>
        <p:nvSpPr>
          <p:cNvPr id="4" name="Slide Number Placeholder 3">
            <a:extLst>
              <a:ext uri="{FF2B5EF4-FFF2-40B4-BE49-F238E27FC236}">
                <a16:creationId xmlns:a16="http://schemas.microsoft.com/office/drawing/2014/main" id="{41314E2F-B052-E00D-7C22-89BF07395DA3}"/>
              </a:ext>
            </a:extLst>
          </p:cNvPr>
          <p:cNvSpPr>
            <a:spLocks noGrp="1"/>
          </p:cNvSpPr>
          <p:nvPr>
            <p:ph type="sldNum" sz="quarter" idx="12"/>
          </p:nvPr>
        </p:nvSpPr>
        <p:spPr/>
        <p:txBody>
          <a:bodyPr/>
          <a:lstStyle/>
          <a:p>
            <a:fld id="{20F37917-FD3A-4669-9018-DA04BCDD3D75}" type="slidenum">
              <a:rPr lang="en-US" smtClean="0"/>
              <a:t>37</a:t>
            </a:fld>
            <a:endParaRPr lang="en-US"/>
          </a:p>
        </p:txBody>
      </p:sp>
      <p:sp>
        <p:nvSpPr>
          <p:cNvPr id="11" name="TextBox 10">
            <a:extLst>
              <a:ext uri="{FF2B5EF4-FFF2-40B4-BE49-F238E27FC236}">
                <a16:creationId xmlns:a16="http://schemas.microsoft.com/office/drawing/2014/main" id="{743330ED-BBFC-5C5D-AA0E-4E75650E1A3E}"/>
              </a:ext>
            </a:extLst>
          </p:cNvPr>
          <p:cNvSpPr txBox="1"/>
          <p:nvPr/>
        </p:nvSpPr>
        <p:spPr>
          <a:xfrm>
            <a:off x="838200" y="1369747"/>
            <a:ext cx="10515600" cy="255454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dirty="0">
                <a:solidFill>
                  <a:srgbClr val="008000"/>
                </a:solidFill>
                <a:latin typeface="Consolas" panose="020B0609020204030204" pitchFamily="49" charset="0"/>
              </a:rPr>
              <a:t>// represents a tax bracket for income lower &lt; income &lt;= upper.</a:t>
            </a:r>
            <a:endParaRPr lang="en-US" sz="2000" dirty="0">
              <a:solidFill>
                <a:srgbClr val="000000"/>
              </a:solidFill>
              <a:latin typeface="Consolas" panose="020B0609020204030204" pitchFamily="49" charset="0"/>
            </a:endParaRPr>
          </a:p>
          <a:p>
            <a:r>
              <a:rPr lang="en-US" sz="2000" dirty="0">
                <a:solidFill>
                  <a:srgbClr val="008000"/>
                </a:solidFill>
                <a:latin typeface="Consolas" panose="020B0609020204030204" pitchFamily="49" charset="0"/>
              </a:rPr>
              <a:t>// if upper is undefined, then lower &lt; income  (no upper bound)</a:t>
            </a:r>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type</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TaxBracket</a:t>
            </a:r>
            <a:r>
              <a:rPr lang="en-US" sz="2000" dirty="0">
                <a:solidFill>
                  <a:srgbClr val="000000"/>
                </a:solidFill>
                <a:latin typeface="Consolas" panose="020B0609020204030204" pitchFamily="49" charset="0"/>
              </a:rPr>
              <a:t> = {</a:t>
            </a:r>
          </a:p>
          <a:p>
            <a:r>
              <a:rPr lang="en-US" sz="2000" dirty="0">
                <a:solidFill>
                  <a:srgbClr val="000000"/>
                </a:solidFill>
                <a:latin typeface="Consolas" panose="020B0609020204030204" pitchFamily="49" charset="0"/>
              </a:rPr>
              <a:t>    lower: number,</a:t>
            </a:r>
          </a:p>
          <a:p>
            <a:r>
              <a:rPr lang="en-US" sz="2000" dirty="0">
                <a:solidFill>
                  <a:srgbClr val="000000"/>
                </a:solidFill>
                <a:latin typeface="Consolas" panose="020B0609020204030204" pitchFamily="49" charset="0"/>
              </a:rPr>
              <a:t>    upper: number | undefined,  </a:t>
            </a:r>
          </a:p>
          <a:p>
            <a:r>
              <a:rPr lang="en-US" sz="2000" dirty="0">
                <a:solidFill>
                  <a:srgbClr val="000000"/>
                </a:solidFill>
                <a:latin typeface="Consolas" panose="020B0609020204030204" pitchFamily="49" charset="0"/>
              </a:rPr>
              <a:t>    base : number</a:t>
            </a:r>
          </a:p>
          <a:p>
            <a:r>
              <a:rPr lang="en-US" sz="2000" dirty="0">
                <a:solidFill>
                  <a:srgbClr val="000000"/>
                </a:solidFill>
                <a:latin typeface="Consolas" panose="020B0609020204030204" pitchFamily="49" charset="0"/>
              </a:rPr>
              <a:t>    rate : number</a:t>
            </a:r>
          </a:p>
          <a:p>
            <a:r>
              <a:rPr lang="en-US" sz="2000" dirty="0">
                <a:solidFill>
                  <a:srgbClr val="000000"/>
                </a:solidFill>
                <a:latin typeface="Consolas" panose="020B0609020204030204" pitchFamily="49" charset="0"/>
              </a:rPr>
              <a:t>}</a:t>
            </a:r>
          </a:p>
        </p:txBody>
      </p:sp>
      <p:sp>
        <p:nvSpPr>
          <p:cNvPr id="17" name="TextBox 16">
            <a:extLst>
              <a:ext uri="{FF2B5EF4-FFF2-40B4-BE49-F238E27FC236}">
                <a16:creationId xmlns:a16="http://schemas.microsoft.com/office/drawing/2014/main" id="{C128D785-9D01-11BF-DBA7-1B46A8A09887}"/>
              </a:ext>
            </a:extLst>
          </p:cNvPr>
          <p:cNvSpPr txBox="1"/>
          <p:nvPr/>
        </p:nvSpPr>
        <p:spPr>
          <a:xfrm>
            <a:off x="723207" y="3924292"/>
            <a:ext cx="9020400" cy="295888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defines the incomes covered by a bracket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isInBracket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income:number</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bracket:Bracket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boolean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bracket.upper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null</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bracket.lower</a:t>
            </a:r>
            <a:r>
              <a:rPr lang="en-US" b="0" dirty="0">
                <a:solidFill>
                  <a:srgbClr val="000000"/>
                </a:solidFill>
                <a:effectLst/>
                <a:latin typeface="Consolas" panose="020B0609020204030204" pitchFamily="49" charset="0"/>
              </a:rPr>
              <a:t> &lt; income)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bracket.lower</a:t>
            </a:r>
            <a:r>
              <a:rPr lang="en-US" b="0" dirty="0">
                <a:solidFill>
                  <a:srgbClr val="000000"/>
                </a:solidFill>
                <a:effectLst/>
                <a:latin typeface="Consolas" panose="020B0609020204030204" pitchFamily="49" charset="0"/>
              </a:rPr>
              <a:t> &lt; income) &amp;&amp; (income &lt;= </a:t>
            </a:r>
            <a:r>
              <a:rPr lang="en-US" b="0" dirty="0" err="1">
                <a:solidFill>
                  <a:srgbClr val="000000"/>
                </a:solidFill>
                <a:effectLst/>
                <a:latin typeface="Consolas" panose="020B0609020204030204" pitchFamily="49" charset="0"/>
              </a:rPr>
              <a:t>bracket.upper</a:t>
            </a:r>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taxByBracket</a:t>
            </a:r>
            <a:r>
              <a:rPr lang="en-US" b="0" dirty="0">
                <a:solidFill>
                  <a:srgbClr val="000000"/>
                </a:solidFill>
                <a:effectLst/>
                <a:latin typeface="Consolas" panose="020B0609020204030204" pitchFamily="49" charset="0"/>
              </a:rPr>
              <a:t>(income: number, bracket: Bracket): number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bracket.base</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bracket.rate</a:t>
            </a:r>
            <a:r>
              <a:rPr lang="en-US" b="0" dirty="0">
                <a:solidFill>
                  <a:srgbClr val="000000"/>
                </a:solidFill>
                <a:effectLst/>
                <a:latin typeface="Consolas" panose="020B0609020204030204" pitchFamily="49" charset="0"/>
              </a:rPr>
              <a:t> * (income - </a:t>
            </a:r>
            <a:r>
              <a:rPr lang="en-US" b="0" dirty="0" err="1">
                <a:solidFill>
                  <a:srgbClr val="000000"/>
                </a:solidFill>
                <a:effectLst/>
                <a:latin typeface="Consolas" panose="020B0609020204030204" pitchFamily="49" charset="0"/>
              </a:rPr>
              <a:t>bracket.lower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pPr>
              <a:lnSpc>
                <a:spcPts val="1425"/>
              </a:lnSpc>
            </a:pP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9222036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CFFB6-1C67-D9C7-40F6-F73D847B5008}"/>
              </a:ext>
            </a:extLst>
          </p:cNvPr>
          <p:cNvSpPr>
            <a:spLocks noGrp="1"/>
          </p:cNvSpPr>
          <p:nvPr>
            <p:ph type="title"/>
          </p:nvPr>
        </p:nvSpPr>
        <p:spPr/>
        <p:txBody>
          <a:bodyPr/>
          <a:lstStyle/>
          <a:p>
            <a:r>
              <a:rPr lang="en-US" dirty="0"/>
              <a:t>And we'll also need to represent a tax table</a:t>
            </a:r>
          </a:p>
        </p:txBody>
      </p:sp>
      <p:sp>
        <p:nvSpPr>
          <p:cNvPr id="3" name="Slide Number Placeholder 2">
            <a:extLst>
              <a:ext uri="{FF2B5EF4-FFF2-40B4-BE49-F238E27FC236}">
                <a16:creationId xmlns:a16="http://schemas.microsoft.com/office/drawing/2014/main" id="{F61B61D5-B7D0-F367-B033-3D2C68BEF583}"/>
              </a:ext>
            </a:extLst>
          </p:cNvPr>
          <p:cNvSpPr>
            <a:spLocks noGrp="1"/>
          </p:cNvSpPr>
          <p:nvPr>
            <p:ph type="sldNum" sz="quarter" idx="12"/>
          </p:nvPr>
        </p:nvSpPr>
        <p:spPr/>
        <p:txBody>
          <a:bodyPr/>
          <a:lstStyle/>
          <a:p>
            <a:fld id="{20F37917-FD3A-4669-9018-DA04BCDD3D75}" type="slidenum">
              <a:rPr lang="en-US" smtClean="0"/>
              <a:t>38</a:t>
            </a:fld>
            <a:endParaRPr lang="en-US"/>
          </a:p>
        </p:txBody>
      </p:sp>
      <p:sp>
        <p:nvSpPr>
          <p:cNvPr id="5" name="TextBox 4">
            <a:extLst>
              <a:ext uri="{FF2B5EF4-FFF2-40B4-BE49-F238E27FC236}">
                <a16:creationId xmlns:a16="http://schemas.microsoft.com/office/drawing/2014/main" id="{2FC700AF-E6CC-5F38-298D-E1348B644D79}"/>
              </a:ext>
            </a:extLst>
          </p:cNvPr>
          <p:cNvSpPr txBox="1"/>
          <p:nvPr/>
        </p:nvSpPr>
        <p:spPr>
          <a:xfrm>
            <a:off x="838200" y="1674674"/>
            <a:ext cx="9604948" cy="1754326"/>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008000"/>
                </a:solidFill>
                <a:effectLst/>
                <a:latin typeface="Consolas" panose="020B0609020204030204" pitchFamily="49" charset="0"/>
              </a:rPr>
              <a:t>// represents a tax table as an array of brackets.</a:t>
            </a:r>
            <a:endParaRPr lang="en-US" sz="2000" b="0" dirty="0">
              <a:solidFill>
                <a:srgbClr val="000000"/>
              </a:solidFill>
              <a:effectLst/>
              <a:latin typeface="Consolas" panose="020B0609020204030204" pitchFamily="49" charset="0"/>
            </a:endParaRPr>
          </a:p>
          <a:p>
            <a:r>
              <a:rPr lang="en-US" sz="2000" b="0" dirty="0">
                <a:solidFill>
                  <a:srgbClr val="008000"/>
                </a:solidFill>
                <a:effectLst/>
                <a:latin typeface="Consolas" panose="020B0609020204030204" pitchFamily="49" charset="0"/>
              </a:rPr>
              <a:t>// INVARIANT: ???   </a:t>
            </a:r>
            <a:endParaRPr lang="en-US" sz="2000" b="0" dirty="0">
              <a:solidFill>
                <a:srgbClr val="000000"/>
              </a:solidFill>
              <a:effectLst/>
              <a:latin typeface="Consolas" panose="020B0609020204030204" pitchFamily="49" charset="0"/>
            </a:endParaRPr>
          </a:p>
          <a:p>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TaxTable</a:t>
            </a:r>
            <a:r>
              <a:rPr lang="en-US" sz="2000" b="0" dirty="0">
                <a:solidFill>
                  <a:srgbClr val="000000"/>
                </a:solidFill>
                <a:effectLst/>
                <a:latin typeface="Consolas" panose="020B0609020204030204" pitchFamily="49" charset="0"/>
              </a:rPr>
              <a:t> = Bracket[]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E7DA8B9A-37CB-4723-3FEF-8B7E075B7335}"/>
              </a:ext>
            </a:extLst>
          </p:cNvPr>
          <p:cNvSpPr txBox="1"/>
          <p:nvPr/>
        </p:nvSpPr>
        <p:spPr>
          <a:xfrm>
            <a:off x="838200" y="3077819"/>
            <a:ext cx="11004030" cy="31393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INVARIANT: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1. the brackets are a non-overlapping partition of the positive real numbers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2. the tax associated with the upper bound of a bracket is </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the same as the tax associated with the lower bound </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of the next higher bracket.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NOTE:</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because the brackets are a non-overlapping partition of the positive real numbers,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the brackets need not be sorted by lower bound.  </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01554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1C40-1E29-4003-9A54-80B59CFEEE55}"/>
              </a:ext>
            </a:extLst>
          </p:cNvPr>
          <p:cNvSpPr>
            <a:spLocks noGrp="1"/>
          </p:cNvSpPr>
          <p:nvPr>
            <p:ph type="title"/>
          </p:nvPr>
        </p:nvSpPr>
        <p:spPr/>
        <p:txBody>
          <a:bodyPr/>
          <a:lstStyle/>
          <a:p>
            <a:r>
              <a:rPr lang="en-US" dirty="0"/>
              <a:t>And now it's easy to rewrite our function</a:t>
            </a:r>
          </a:p>
        </p:txBody>
      </p:sp>
      <p:sp>
        <p:nvSpPr>
          <p:cNvPr id="4" name="Slide Number Placeholder 3">
            <a:extLst>
              <a:ext uri="{FF2B5EF4-FFF2-40B4-BE49-F238E27FC236}">
                <a16:creationId xmlns:a16="http://schemas.microsoft.com/office/drawing/2014/main" id="{90F93A9D-E3AC-458F-B0A6-F819AC31206A}"/>
              </a:ext>
            </a:extLst>
          </p:cNvPr>
          <p:cNvSpPr>
            <a:spLocks noGrp="1"/>
          </p:cNvSpPr>
          <p:nvPr>
            <p:ph type="sldNum" sz="quarter" idx="12"/>
          </p:nvPr>
        </p:nvSpPr>
        <p:spPr/>
        <p:txBody>
          <a:bodyPr/>
          <a:lstStyle/>
          <a:p>
            <a:fld id="{20F37917-FD3A-4669-9018-DA04BCDD3D75}" type="slidenum">
              <a:rPr lang="en-US" smtClean="0"/>
              <a:t>39</a:t>
            </a:fld>
            <a:endParaRPr lang="en-US"/>
          </a:p>
        </p:txBody>
      </p:sp>
      <p:sp>
        <p:nvSpPr>
          <p:cNvPr id="5" name="Rectangle 4">
            <a:extLst>
              <a:ext uri="{FF2B5EF4-FFF2-40B4-BE49-F238E27FC236}">
                <a16:creationId xmlns:a16="http://schemas.microsoft.com/office/drawing/2014/main" id="{8736CE8B-3D4E-4A1D-A9EF-4C9EFEAD593A}"/>
              </a:ext>
            </a:extLst>
          </p:cNvPr>
          <p:cNvSpPr/>
          <p:nvPr/>
        </p:nvSpPr>
        <p:spPr>
          <a:xfrm>
            <a:off x="838201" y="1721681"/>
            <a:ext cx="9845841" cy="3477875"/>
          </a:xfrm>
          <a:prstGeom prst="rect">
            <a:avLst/>
          </a:prstGeom>
        </p:spPr>
        <p:txBody>
          <a:bodyPr wrap="square">
            <a:spAutoFit/>
          </a:bodyPr>
          <a:lstStyle/>
          <a:p>
            <a:r>
              <a:rPr lang="en-US" sz="2000" b="0" dirty="0">
                <a:solidFill>
                  <a:srgbClr val="008000"/>
                </a:solidFill>
                <a:effectLst/>
                <a:latin typeface="Consolas" panose="020B0609020204030204" pitchFamily="49" charset="0"/>
              </a:rPr>
              <a:t>// because the brackets are a non-overlapping partition of the positive real numbers,</a:t>
            </a:r>
            <a:endParaRPr lang="en-US" sz="2000" b="0" dirty="0">
              <a:solidFill>
                <a:srgbClr val="000000"/>
              </a:solidFill>
              <a:effectLst/>
              <a:latin typeface="Consolas" panose="020B0609020204030204" pitchFamily="49" charset="0"/>
            </a:endParaRPr>
          </a:p>
          <a:p>
            <a:r>
              <a:rPr lang="en-US" sz="2000" b="0" dirty="0">
                <a:solidFill>
                  <a:srgbClr val="008000"/>
                </a:solidFill>
                <a:effectLst/>
                <a:latin typeface="Consolas" panose="020B0609020204030204" pitchFamily="49" charset="0"/>
              </a:rPr>
              <a:t>// there will be a unique bracket for each income, so the "as Bracket" cast is safe. */</a:t>
            </a:r>
            <a:endParaRPr lang="en-US" sz="2000" b="0" dirty="0">
              <a:solidFill>
                <a:srgbClr val="000000"/>
              </a:solidFill>
              <a:effectLst/>
              <a:latin typeface="Consolas" panose="020B0609020204030204" pitchFamily="49" charset="0"/>
            </a:endParaRPr>
          </a:p>
          <a:p>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income2bracket(income: number, table: </a:t>
            </a:r>
            <a:r>
              <a:rPr lang="en-US" sz="2000" b="0" dirty="0" err="1">
                <a:solidFill>
                  <a:srgbClr val="000000"/>
                </a:solidFill>
                <a:effectLst/>
                <a:latin typeface="Consolas" panose="020B0609020204030204" pitchFamily="49" charset="0"/>
              </a:rPr>
              <a:t>TaxTable</a:t>
            </a:r>
            <a:r>
              <a:rPr lang="en-US" sz="2000" b="0" dirty="0">
                <a:solidFill>
                  <a:srgbClr val="000000"/>
                </a:solidFill>
                <a:effectLst/>
                <a:latin typeface="Consolas" panose="020B0609020204030204" pitchFamily="49" charset="0"/>
              </a:rPr>
              <a:t>): Bracket {</a:t>
            </a: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table.find</a:t>
            </a:r>
            <a:r>
              <a:rPr lang="en-US" sz="2000" b="0" dirty="0">
                <a:solidFill>
                  <a:srgbClr val="000000"/>
                </a:solidFill>
                <a:effectLst/>
                <a:latin typeface="Consolas" panose="020B0609020204030204" pitchFamily="49" charset="0"/>
              </a:rPr>
              <a:t>(b0 </a:t>
            </a:r>
            <a:r>
              <a:rPr lang="en-US" sz="2000" b="0" dirty="0">
                <a:solidFill>
                  <a:srgbClr val="0000FF"/>
                </a:solidFill>
                <a:effectLst/>
                <a:latin typeface="Consolas" panose="020B0609020204030204" pitchFamily="49" charset="0"/>
              </a:rPr>
              <a:t>=&gt;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isInBracket</a:t>
            </a:r>
            <a:r>
              <a:rPr lang="en-US" sz="2000" b="0" dirty="0">
                <a:solidFill>
                  <a:srgbClr val="000000"/>
                </a:solidFill>
                <a:effectLst/>
                <a:latin typeface="Consolas" panose="020B0609020204030204" pitchFamily="49" charset="0"/>
              </a:rPr>
              <a:t>(income, b0)) </a:t>
            </a:r>
            <a:r>
              <a:rPr lang="en-US" sz="2000" b="0" dirty="0">
                <a:solidFill>
                  <a:srgbClr val="0000FF"/>
                </a:solidFill>
                <a:effectLst/>
                <a:latin typeface="Consolas" panose="020B0609020204030204" pitchFamily="49" charset="0"/>
              </a:rPr>
              <a:t>as</a:t>
            </a:r>
            <a:r>
              <a:rPr lang="en-US" sz="2000" b="0" dirty="0">
                <a:solidFill>
                  <a:srgbClr val="000000"/>
                </a:solidFill>
                <a:effectLst/>
                <a:latin typeface="Consolas" panose="020B0609020204030204" pitchFamily="49" charset="0"/>
              </a:rPr>
              <a:t> Bracket</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grossTax2 (</a:t>
            </a:r>
            <a:r>
              <a:rPr lang="en-US" sz="2000" b="0" dirty="0" err="1">
                <a:solidFill>
                  <a:srgbClr val="000000"/>
                </a:solidFill>
                <a:effectLst/>
                <a:latin typeface="Consolas" panose="020B0609020204030204" pitchFamily="49" charset="0"/>
              </a:rPr>
              <a:t>income:number</a:t>
            </a:r>
            <a:r>
              <a:rPr lang="en-US" sz="2000" b="0" dirty="0">
                <a:solidFill>
                  <a:srgbClr val="000000"/>
                </a:solidFill>
                <a:effectLst/>
                <a:latin typeface="Consolas" panose="020B0609020204030204" pitchFamily="49" charset="0"/>
              </a:rPr>
              <a:t>, brackets: Bracket[] ) : number {</a:t>
            </a: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taxByBracket</a:t>
            </a:r>
            <a:r>
              <a:rPr lang="en-US" sz="2000" b="0" dirty="0">
                <a:solidFill>
                  <a:srgbClr val="000000"/>
                </a:solidFill>
                <a:effectLst/>
                <a:latin typeface="Consolas" panose="020B0609020204030204" pitchFamily="49" charset="0"/>
              </a:rPr>
              <a:t>(income,income2bracket(</a:t>
            </a:r>
            <a:r>
              <a:rPr lang="en-US" sz="2000" b="0" dirty="0" err="1">
                <a:solidFill>
                  <a:srgbClr val="000000"/>
                </a:solidFill>
                <a:effectLst/>
                <a:latin typeface="Consolas" panose="020B0609020204030204" pitchFamily="49" charset="0"/>
              </a:rPr>
              <a:t>income,brackets</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659888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EAEBC-F38B-6B2C-D2A1-9442DB0A1AB5}"/>
              </a:ext>
            </a:extLst>
          </p:cNvPr>
          <p:cNvSpPr>
            <a:spLocks noGrp="1"/>
          </p:cNvSpPr>
          <p:nvPr>
            <p:ph type="title"/>
          </p:nvPr>
        </p:nvSpPr>
        <p:spPr/>
        <p:txBody>
          <a:bodyPr/>
          <a:lstStyle/>
          <a:p>
            <a:r>
              <a:rPr lang="en-US" dirty="0"/>
              <a:t>Use Design to Achieve Non-Functional Qualities</a:t>
            </a:r>
          </a:p>
        </p:txBody>
      </p:sp>
      <p:sp>
        <p:nvSpPr>
          <p:cNvPr id="3" name="Content Placeholder 2">
            <a:extLst>
              <a:ext uri="{FF2B5EF4-FFF2-40B4-BE49-F238E27FC236}">
                <a16:creationId xmlns:a16="http://schemas.microsoft.com/office/drawing/2014/main" id="{A0B0237D-3049-9988-2708-88D8E769DDC6}"/>
              </a:ext>
            </a:extLst>
          </p:cNvPr>
          <p:cNvSpPr>
            <a:spLocks noGrp="1"/>
          </p:cNvSpPr>
          <p:nvPr>
            <p:ph idx="1"/>
          </p:nvPr>
        </p:nvSpPr>
        <p:spPr/>
        <p:txBody>
          <a:bodyPr>
            <a:normAutofit lnSpcReduction="10000"/>
          </a:bodyPr>
          <a:lstStyle/>
          <a:p>
            <a:r>
              <a:rPr lang="en-US" dirty="0"/>
              <a:t>Readability – ease of reading code/understanding it</a:t>
            </a:r>
          </a:p>
          <a:p>
            <a:r>
              <a:rPr lang="en-US" dirty="0"/>
              <a:t>Maintainability – ease of fixing defects</a:t>
            </a:r>
          </a:p>
          <a:p>
            <a:r>
              <a:rPr lang="en-US" dirty="0"/>
              <a:t>Extensibility – ease of adding new components without changing existing ones</a:t>
            </a:r>
          </a:p>
          <a:p>
            <a:r>
              <a:rPr lang="en-US" dirty="0"/>
              <a:t>Configurability – ease of changing behavior by end-users</a:t>
            </a:r>
          </a:p>
          <a:p>
            <a:r>
              <a:rPr lang="en-US" dirty="0"/>
              <a:t>Testability – ease of writing tests</a:t>
            </a:r>
          </a:p>
          <a:p>
            <a:r>
              <a:rPr lang="en-US" dirty="0"/>
              <a:t>Scalability – ease of improving performance with more computing resources</a:t>
            </a:r>
          </a:p>
        </p:txBody>
      </p:sp>
      <p:sp>
        <p:nvSpPr>
          <p:cNvPr id="4" name="Slide Number Placeholder 3">
            <a:extLst>
              <a:ext uri="{FF2B5EF4-FFF2-40B4-BE49-F238E27FC236}">
                <a16:creationId xmlns:a16="http://schemas.microsoft.com/office/drawing/2014/main" id="{7E522002-25E2-DADF-7F1E-250F9A86E2D9}"/>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19117447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40</a:t>
            </a:fld>
            <a:endParaRPr lang="en-US"/>
          </a:p>
        </p:txBody>
      </p:sp>
    </p:spTree>
    <p:extLst>
      <p:ext uri="{BB962C8B-B14F-4D97-AF65-F5344CB8AC3E}">
        <p14:creationId xmlns:p14="http://schemas.microsoft.com/office/powerpoint/2010/main" val="26439229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CD54966-636B-40B8-9A0B-F5A7E500E446}"/>
              </a:ext>
            </a:extLst>
          </p:cNvPr>
          <p:cNvSpPr>
            <a:spLocks noGrp="1" noChangeArrowheads="1"/>
          </p:cNvSpPr>
          <p:nvPr>
            <p:ph type="title"/>
          </p:nvPr>
        </p:nvSpPr>
        <p:spPr/>
        <p:txBody>
          <a:bodyPr/>
          <a:lstStyle/>
          <a:p>
            <a:r>
              <a:rPr lang="en-US" altLang="en-US" dirty="0"/>
              <a:t>Use Design to Control Complexity</a:t>
            </a:r>
          </a:p>
        </p:txBody>
      </p:sp>
      <p:sp>
        <p:nvSpPr>
          <p:cNvPr id="5122" name="Rectangle 2">
            <a:extLst>
              <a:ext uri="{FF2B5EF4-FFF2-40B4-BE49-F238E27FC236}">
                <a16:creationId xmlns:a16="http://schemas.microsoft.com/office/drawing/2014/main" id="{6D5D6D1E-2A01-42BF-95E0-611A9FCE7D25}"/>
              </a:ext>
            </a:extLst>
          </p:cNvPr>
          <p:cNvSpPr>
            <a:spLocks noGrp="1" noChangeArrowheads="1"/>
          </p:cNvSpPr>
          <p:nvPr>
            <p:ph idx="1"/>
          </p:nvPr>
        </p:nvSpPr>
        <p:spPr/>
        <p:txBody>
          <a:bodyPr/>
          <a:lstStyle/>
          <a:p>
            <a:r>
              <a:rPr lang="en-US" altLang="en-US" dirty="0"/>
              <a:t>Software systems must be comprehensible by humans</a:t>
            </a:r>
          </a:p>
          <a:p>
            <a:r>
              <a:rPr lang="en-US" altLang="en-US" dirty="0"/>
              <a:t>Why? Software needs to be maintainable</a:t>
            </a:r>
          </a:p>
          <a:p>
            <a:pPr lvl="1"/>
            <a:r>
              <a:rPr lang="en-US" altLang="en-US" dirty="0"/>
              <a:t>continuously adapted to a changing environment</a:t>
            </a:r>
          </a:p>
          <a:p>
            <a:pPr lvl="1"/>
            <a:r>
              <a:rPr lang="en-US" altLang="en-US" dirty="0"/>
              <a:t>Maintenance takes 50–80% of the cost</a:t>
            </a:r>
          </a:p>
          <a:p>
            <a:r>
              <a:rPr lang="en-US" altLang="en-US" dirty="0"/>
              <a:t>Why? Software needs to be reusable</a:t>
            </a:r>
          </a:p>
          <a:p>
            <a:pPr lvl="1"/>
            <a:r>
              <a:rPr lang="en-US" altLang="en-US" dirty="0"/>
              <a:t>Economics:  cheaper to reuse than rewrite!</a:t>
            </a:r>
          </a:p>
          <a:p>
            <a:r>
              <a:rPr lang="en-US" altLang="en-US" dirty="0"/>
              <a:t>Consider design costs as an investment in reducing future costs</a:t>
            </a:r>
          </a:p>
        </p:txBody>
      </p:sp>
      <p:sp>
        <p:nvSpPr>
          <p:cNvPr id="5123" name="Text Box 3">
            <a:extLst>
              <a:ext uri="{FF2B5EF4-FFF2-40B4-BE49-F238E27FC236}">
                <a16:creationId xmlns:a16="http://schemas.microsoft.com/office/drawing/2014/main" id="{F4B0D1A4-82AE-4AEF-B842-9318DCC0894D}"/>
              </a:ext>
            </a:extLst>
          </p:cNvPr>
          <p:cNvSpPr txBox="1">
            <a:spLocks/>
          </p:cNvSpPr>
          <p:nvPr/>
        </p:nvSpPr>
        <p:spPr bwMode="auto">
          <a:xfrm>
            <a:off x="10226187" y="6454704"/>
            <a:ext cx="14266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0BB2D644-9BFF-4E58-8C26-7B6E68779C53}" type="slidenum">
              <a:rPr lang="en-US" altLang="en-US" sz="984">
                <a:latin typeface="Helvetica Neue" charset="0"/>
                <a:ea typeface="Helvetica Neue" charset="0"/>
                <a:cs typeface="Helvetica Neue" charset="0"/>
                <a:sym typeface="Helvetica Neue" charset="0"/>
              </a:rPr>
              <a:pPr algn="r"/>
              <a:t>5</a:t>
            </a:fld>
            <a:endParaRPr lang="en-US" altLang="en-US" sz="984">
              <a:latin typeface="Helvetica Neue" charset="0"/>
              <a:ea typeface="Helvetica Neue" charset="0"/>
              <a:cs typeface="Helvetica Neue" charset="0"/>
              <a:sym typeface="Helvetica Neue"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D5B90-C2C5-4378-2BC0-3A8714DF49CD}"/>
              </a:ext>
            </a:extLst>
          </p:cNvPr>
          <p:cNvSpPr>
            <a:spLocks noGrp="1"/>
          </p:cNvSpPr>
          <p:nvPr>
            <p:ph type="title"/>
          </p:nvPr>
        </p:nvSpPr>
        <p:spPr/>
        <p:txBody>
          <a:bodyPr/>
          <a:lstStyle/>
          <a:p>
            <a:r>
              <a:rPr lang="en-US" dirty="0"/>
              <a:t>Developers spend more time understanding code than writing it</a:t>
            </a:r>
          </a:p>
        </p:txBody>
      </p:sp>
      <p:sp>
        <p:nvSpPr>
          <p:cNvPr id="3" name="Content Placeholder 2">
            <a:extLst>
              <a:ext uri="{FF2B5EF4-FFF2-40B4-BE49-F238E27FC236}">
                <a16:creationId xmlns:a16="http://schemas.microsoft.com/office/drawing/2014/main" id="{6989EADC-89EE-EBAF-D835-4BF8A579EDD9}"/>
              </a:ext>
            </a:extLst>
          </p:cNvPr>
          <p:cNvSpPr>
            <a:spLocks noGrp="1"/>
          </p:cNvSpPr>
          <p:nvPr>
            <p:ph idx="1"/>
          </p:nvPr>
        </p:nvSpPr>
        <p:spPr>
          <a:xfrm>
            <a:off x="838200" y="1500160"/>
            <a:ext cx="6084133" cy="4351338"/>
          </a:xfrm>
        </p:spPr>
        <p:txBody>
          <a:bodyPr/>
          <a:lstStyle/>
          <a:p>
            <a:r>
              <a:rPr lang="en-US" dirty="0"/>
              <a:t>Study methodology:</a:t>
            </a:r>
          </a:p>
          <a:p>
            <a:pPr lvl="1"/>
            <a:r>
              <a:rPr lang="en-US" dirty="0"/>
              <a:t>Instrument 18 developer’s IDEs for 740 development sessions</a:t>
            </a:r>
          </a:p>
          <a:p>
            <a:pPr lvl="1"/>
            <a:r>
              <a:rPr lang="en-US" dirty="0"/>
              <a:t>Record time spent in different tasks</a:t>
            </a:r>
          </a:p>
          <a:p>
            <a:r>
              <a:rPr lang="en-US" dirty="0"/>
              <a:t>Conclusion: 70% of time spent in understanding-related tasks</a:t>
            </a:r>
          </a:p>
          <a:p>
            <a:r>
              <a:rPr lang="en-US" dirty="0"/>
              <a:t>Other studies have shown similar statistics</a:t>
            </a:r>
          </a:p>
        </p:txBody>
      </p:sp>
      <p:sp>
        <p:nvSpPr>
          <p:cNvPr id="4" name="Slide Number Placeholder 3">
            <a:extLst>
              <a:ext uri="{FF2B5EF4-FFF2-40B4-BE49-F238E27FC236}">
                <a16:creationId xmlns:a16="http://schemas.microsoft.com/office/drawing/2014/main" id="{EA5379E4-7638-9BA6-70BA-99247B7968D4}"/>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TextBox 4">
            <a:extLst>
              <a:ext uri="{FF2B5EF4-FFF2-40B4-BE49-F238E27FC236}">
                <a16:creationId xmlns:a16="http://schemas.microsoft.com/office/drawing/2014/main" id="{A454F8DF-77BC-EC45-FF45-AA18D091CCE6}"/>
              </a:ext>
            </a:extLst>
          </p:cNvPr>
          <p:cNvSpPr txBox="1"/>
          <p:nvPr/>
        </p:nvSpPr>
        <p:spPr>
          <a:xfrm>
            <a:off x="189875" y="5933424"/>
            <a:ext cx="11812249" cy="60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a:t>
            </a:r>
            <a:r>
              <a:rPr lang="en-US" dirty="0">
                <a:solidFill>
                  <a:schemeClr val="tx1"/>
                </a:solidFill>
                <a:hlinkClick r:id="rId3"/>
              </a:rPr>
              <a:t>I know what you did last summer: an investigation of how developers spend their time</a:t>
            </a:r>
            <a:r>
              <a:rPr lang="en-US" dirty="0">
                <a:solidFill>
                  <a:schemeClr val="tx1"/>
                </a:solidFill>
              </a:rPr>
              <a:t>” Minelli, Mocci and Lanza. ICPC 2015</a:t>
            </a:r>
          </a:p>
        </p:txBody>
      </p:sp>
      <p:pic>
        <p:nvPicPr>
          <p:cNvPr id="6" name="Picture 5">
            <a:extLst>
              <a:ext uri="{FF2B5EF4-FFF2-40B4-BE49-F238E27FC236}">
                <a16:creationId xmlns:a16="http://schemas.microsoft.com/office/drawing/2014/main" id="{5B45CA6E-6F33-D282-BFEB-3D32EA5DA054}"/>
              </a:ext>
            </a:extLst>
          </p:cNvPr>
          <p:cNvPicPr>
            <a:picLocks noChangeAspect="1"/>
          </p:cNvPicPr>
          <p:nvPr/>
        </p:nvPicPr>
        <p:blipFill>
          <a:blip r:embed="rId4"/>
          <a:stretch>
            <a:fillRect/>
          </a:stretch>
        </p:blipFill>
        <p:spPr>
          <a:xfrm>
            <a:off x="6922333" y="1117133"/>
            <a:ext cx="4635084" cy="4816291"/>
          </a:xfrm>
          <a:prstGeom prst="rect">
            <a:avLst/>
          </a:prstGeom>
        </p:spPr>
      </p:pic>
    </p:spTree>
    <p:extLst>
      <p:ext uri="{BB962C8B-B14F-4D97-AF65-F5344CB8AC3E}">
        <p14:creationId xmlns:p14="http://schemas.microsoft.com/office/powerpoint/2010/main" val="948331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lstStyle/>
          <a:p>
            <a:r>
              <a:rPr lang="en-US" dirty="0"/>
              <a:t>Three Scales of Design</a:t>
            </a:r>
          </a:p>
        </p:txBody>
      </p:sp>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fld id="{20F37917-FD3A-4669-9018-DA04BCDD3D75}" type="slidenum">
              <a:rPr lang="en-US" smtClean="0"/>
              <a:t>7</a:t>
            </a:fld>
            <a:endParaRPr lang="en-US"/>
          </a:p>
        </p:txBody>
      </p:sp>
      <p:sp>
        <p:nvSpPr>
          <p:cNvPr id="6" name="Content Placeholder 5">
            <a:extLst>
              <a:ext uri="{FF2B5EF4-FFF2-40B4-BE49-F238E27FC236}">
                <a16:creationId xmlns:a16="http://schemas.microsoft.com/office/drawing/2014/main" id="{38BED14B-19EF-CD09-B664-7A0B10E2C042}"/>
              </a:ext>
            </a:extLst>
          </p:cNvPr>
          <p:cNvSpPr>
            <a:spLocks noGrp="1"/>
          </p:cNvSpPr>
          <p:nvPr>
            <p:ph idx="1"/>
          </p:nvPr>
        </p:nvSpPr>
        <p:spPr/>
        <p:txBody>
          <a:bodyPr/>
          <a:lstStyle/>
          <a:p>
            <a:endParaRPr lang="en-US"/>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extLst>
              <p:ext uri="{D42A27DB-BD31-4B8C-83A1-F6EECF244321}">
                <p14:modId xmlns:p14="http://schemas.microsoft.com/office/powerpoint/2010/main" val="1207044736"/>
              </p:ext>
            </p:extLst>
          </p:nvPr>
        </p:nvGraphicFramePr>
        <p:xfrm>
          <a:off x="1143000" y="1674415"/>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7474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DDBB-CE87-8647-122B-DCC6AD94D23F}"/>
              </a:ext>
            </a:extLst>
          </p:cNvPr>
          <p:cNvSpPr>
            <a:spLocks noGrp="1"/>
          </p:cNvSpPr>
          <p:nvPr>
            <p:ph type="title"/>
          </p:nvPr>
        </p:nvSpPr>
        <p:spPr/>
        <p:txBody>
          <a:bodyPr/>
          <a:lstStyle/>
          <a:p>
            <a:r>
              <a:rPr lang="en-US" dirty="0"/>
              <a:t>Today’s topic: design principles at the code scale</a:t>
            </a:r>
          </a:p>
        </p:txBody>
      </p:sp>
      <p:sp>
        <p:nvSpPr>
          <p:cNvPr id="4" name="Slide Number Placeholder 3">
            <a:extLst>
              <a:ext uri="{FF2B5EF4-FFF2-40B4-BE49-F238E27FC236}">
                <a16:creationId xmlns:a16="http://schemas.microsoft.com/office/drawing/2014/main" id="{0647716D-A1BF-D571-506D-A50325A01855}"/>
              </a:ext>
            </a:extLst>
          </p:cNvPr>
          <p:cNvSpPr>
            <a:spLocks noGrp="1"/>
          </p:cNvSpPr>
          <p:nvPr>
            <p:ph type="sldNum" sz="quarter" idx="12"/>
          </p:nvPr>
        </p:nvSpPr>
        <p:spPr/>
        <p:txBody>
          <a:bodyPr/>
          <a:lstStyle/>
          <a:p>
            <a:fld id="{20F37917-FD3A-4669-9018-DA04BCDD3D75}" type="slidenum">
              <a:rPr lang="en-US" smtClean="0"/>
              <a:t>8</a:t>
            </a:fld>
            <a:endParaRPr lang="en-US"/>
          </a:p>
        </p:txBody>
      </p:sp>
      <p:graphicFrame>
        <p:nvGraphicFramePr>
          <p:cNvPr id="6" name="Content Placeholder 2">
            <a:extLst>
              <a:ext uri="{FF2B5EF4-FFF2-40B4-BE49-F238E27FC236}">
                <a16:creationId xmlns:a16="http://schemas.microsoft.com/office/drawing/2014/main" id="{C266EE91-608C-A82B-209A-56CC11184948}"/>
              </a:ext>
            </a:extLst>
          </p:cNvPr>
          <p:cNvGraphicFramePr>
            <a:graphicFrameLocks noGrp="1"/>
          </p:cNvGraphicFramePr>
          <p:nvPr>
            <p:ph idx="1"/>
            <p:extLst>
              <p:ext uri="{D42A27DB-BD31-4B8C-83A1-F6EECF244321}">
                <p14:modId xmlns:p14="http://schemas.microsoft.com/office/powerpoint/2010/main" val="1374670066"/>
              </p:ext>
            </p:extLst>
          </p:nvPr>
        </p:nvGraphicFramePr>
        <p:xfrm>
          <a:off x="838200" y="1500188"/>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9432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F4E20-BC10-0184-9906-8F0744915A48}"/>
              </a:ext>
            </a:extLst>
          </p:cNvPr>
          <p:cNvSpPr>
            <a:spLocks noGrp="1"/>
          </p:cNvSpPr>
          <p:nvPr>
            <p:ph type="title"/>
          </p:nvPr>
        </p:nvSpPr>
        <p:spPr/>
        <p:txBody>
          <a:bodyPr/>
          <a:lstStyle/>
          <a:p>
            <a:r>
              <a:rPr lang="en-US" dirty="0"/>
              <a:t>Readability and Maintainability are Human Factors</a:t>
            </a:r>
          </a:p>
        </p:txBody>
      </p:sp>
      <p:sp>
        <p:nvSpPr>
          <p:cNvPr id="3" name="Content Placeholder 2">
            <a:extLst>
              <a:ext uri="{FF2B5EF4-FFF2-40B4-BE49-F238E27FC236}">
                <a16:creationId xmlns:a16="http://schemas.microsoft.com/office/drawing/2014/main" id="{7DA1792B-5C39-2F36-7ABD-EA0A3AD3A86B}"/>
              </a:ext>
            </a:extLst>
          </p:cNvPr>
          <p:cNvSpPr>
            <a:spLocks noGrp="1"/>
          </p:cNvSpPr>
          <p:nvPr>
            <p:ph idx="1"/>
          </p:nvPr>
        </p:nvSpPr>
        <p:spPr>
          <a:xfrm>
            <a:off x="838200" y="1500160"/>
            <a:ext cx="6265889" cy="4351338"/>
          </a:xfrm>
        </p:spPr>
        <p:txBody>
          <a:bodyPr>
            <a:normAutofit fontScale="85000" lnSpcReduction="20000"/>
          </a:bodyPr>
          <a:lstStyle/>
          <a:p>
            <a:r>
              <a:rPr lang="en-US" dirty="0"/>
              <a:t>Understanding code requires a developer to:</a:t>
            </a:r>
          </a:p>
          <a:p>
            <a:pPr lvl="1"/>
            <a:r>
              <a:rPr lang="en-US" dirty="0"/>
              <a:t>Access their long-term memory (e.g. for language syntax, API documentation)</a:t>
            </a:r>
          </a:p>
          <a:p>
            <a:pPr lvl="1"/>
            <a:r>
              <a:rPr lang="en-US" dirty="0"/>
              <a:t>Access their short-term memory (e.g. for tracking keywords, variable names, </a:t>
            </a:r>
            <a:r>
              <a:rPr lang="en-US" dirty="0" err="1"/>
              <a:t>etc</a:t>
            </a:r>
            <a:r>
              <a:rPr lang="en-US" dirty="0"/>
              <a:t>)</a:t>
            </a:r>
          </a:p>
          <a:p>
            <a:pPr lvl="1"/>
            <a:r>
              <a:rPr lang="en-US" dirty="0"/>
              <a:t>Manipulate new thoughts, ideas, </a:t>
            </a:r>
            <a:r>
              <a:rPr lang="en-US" dirty="0" err="1"/>
              <a:t>etc</a:t>
            </a:r>
            <a:r>
              <a:rPr lang="en-US" dirty="0"/>
              <a:t> in working memory</a:t>
            </a:r>
          </a:p>
          <a:p>
            <a:r>
              <a:rPr lang="en-US" dirty="0"/>
              <a:t>Short-term memory capacity: 7 ± 2 items ("chunks")</a:t>
            </a:r>
          </a:p>
          <a:p>
            <a:r>
              <a:rPr lang="en-US" dirty="0"/>
              <a:t>Long-term memory: unlimited capacity, much slower</a:t>
            </a:r>
          </a:p>
          <a:p>
            <a:r>
              <a:rPr lang="en-US" dirty="0"/>
              <a:t>Working memory: where short-term and long-term memory interact to make decisions.</a:t>
            </a:r>
          </a:p>
        </p:txBody>
      </p:sp>
      <p:sp>
        <p:nvSpPr>
          <p:cNvPr id="4" name="Slide Number Placeholder 3">
            <a:extLst>
              <a:ext uri="{FF2B5EF4-FFF2-40B4-BE49-F238E27FC236}">
                <a16:creationId xmlns:a16="http://schemas.microsoft.com/office/drawing/2014/main" id="{A3F08F2E-194D-963D-276A-AF85EA355110}"/>
              </a:ext>
            </a:extLst>
          </p:cNvPr>
          <p:cNvSpPr>
            <a:spLocks noGrp="1"/>
          </p:cNvSpPr>
          <p:nvPr>
            <p:ph type="sldNum" sz="quarter" idx="12"/>
          </p:nvPr>
        </p:nvSpPr>
        <p:spPr/>
        <p:txBody>
          <a:bodyPr/>
          <a:lstStyle/>
          <a:p>
            <a:fld id="{20F37917-FD3A-4669-9018-DA04BCDD3D75}" type="slidenum">
              <a:rPr lang="en-US" smtClean="0"/>
              <a:t>9</a:t>
            </a:fld>
            <a:endParaRPr lang="en-US"/>
          </a:p>
        </p:txBody>
      </p:sp>
      <p:pic>
        <p:nvPicPr>
          <p:cNvPr id="5" name="Picture 4">
            <a:extLst>
              <a:ext uri="{FF2B5EF4-FFF2-40B4-BE49-F238E27FC236}">
                <a16:creationId xmlns:a16="http://schemas.microsoft.com/office/drawing/2014/main" id="{17CB47B3-743D-F5BD-BA64-99DA864B2AAE}"/>
              </a:ext>
            </a:extLst>
          </p:cNvPr>
          <p:cNvPicPr>
            <a:picLocks noChangeAspect="1"/>
          </p:cNvPicPr>
          <p:nvPr/>
        </p:nvPicPr>
        <p:blipFill>
          <a:blip r:embed="rId3"/>
          <a:stretch>
            <a:fillRect/>
          </a:stretch>
        </p:blipFill>
        <p:spPr>
          <a:xfrm>
            <a:off x="7104089" y="1693160"/>
            <a:ext cx="4663190" cy="4663190"/>
          </a:xfrm>
          <a:prstGeom prst="rect">
            <a:avLst/>
          </a:prstGeom>
        </p:spPr>
      </p:pic>
      <p:sp>
        <p:nvSpPr>
          <p:cNvPr id="6" name="TextBox 5">
            <a:extLst>
              <a:ext uri="{FF2B5EF4-FFF2-40B4-BE49-F238E27FC236}">
                <a16:creationId xmlns:a16="http://schemas.microsoft.com/office/drawing/2014/main" id="{8871C1D2-B85B-B7A6-6774-1E96829CED92}"/>
              </a:ext>
            </a:extLst>
          </p:cNvPr>
          <p:cNvSpPr txBox="1"/>
          <p:nvPr/>
        </p:nvSpPr>
        <p:spPr>
          <a:xfrm>
            <a:off x="9418819" y="4895017"/>
            <a:ext cx="1978702"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Long term memory</a:t>
            </a:r>
          </a:p>
        </p:txBody>
      </p:sp>
      <p:sp>
        <p:nvSpPr>
          <p:cNvPr id="7" name="TextBox 6">
            <a:extLst>
              <a:ext uri="{FF2B5EF4-FFF2-40B4-BE49-F238E27FC236}">
                <a16:creationId xmlns:a16="http://schemas.microsoft.com/office/drawing/2014/main" id="{55847C2F-4BB5-2F35-76BD-E27B5A1F7EEA}"/>
              </a:ext>
            </a:extLst>
          </p:cNvPr>
          <p:cNvSpPr txBox="1"/>
          <p:nvPr/>
        </p:nvSpPr>
        <p:spPr>
          <a:xfrm>
            <a:off x="9571219" y="4275852"/>
            <a:ext cx="2196060"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Short term memory</a:t>
            </a:r>
          </a:p>
        </p:txBody>
      </p:sp>
      <p:sp>
        <p:nvSpPr>
          <p:cNvPr id="8" name="TextBox 7">
            <a:extLst>
              <a:ext uri="{FF2B5EF4-FFF2-40B4-BE49-F238E27FC236}">
                <a16:creationId xmlns:a16="http://schemas.microsoft.com/office/drawing/2014/main" id="{7422F237-DB0B-128B-AA92-838F33C74912}"/>
              </a:ext>
            </a:extLst>
          </p:cNvPr>
          <p:cNvSpPr txBox="1"/>
          <p:nvPr/>
        </p:nvSpPr>
        <p:spPr>
          <a:xfrm>
            <a:off x="8280817" y="1962983"/>
            <a:ext cx="1807564" cy="2798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Working memory</a:t>
            </a:r>
          </a:p>
        </p:txBody>
      </p:sp>
    </p:spTree>
    <p:extLst>
      <p:ext uri="{BB962C8B-B14F-4D97-AF65-F5344CB8AC3E}">
        <p14:creationId xmlns:p14="http://schemas.microsoft.com/office/powerpoint/2010/main" val="14420551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ln w="12700" cap="flat" cmpd="sng" algn="ctr">
          <a:noFill/>
          <a:prstDash val="solid"/>
          <a:miter lim="800000"/>
        </a:ln>
        <a:effectLst/>
      </a:spPr>
      <a:bodyPr wrap="square">
        <a:spAutoFit/>
      </a:bodyPr>
      <a:lstStyle>
        <a:defPPr algn="l">
          <a:defRPr sz="2000" b="0" dirty="0">
            <a:solidFill>
              <a:srgbClr val="008000"/>
            </a:solidFill>
            <a:effectLst/>
            <a:latin typeface="Consolas" panose="020B0609020204030204" pitchFamily="49" charset="0"/>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17047</TotalTime>
  <Words>4767</Words>
  <Application>Microsoft Office PowerPoint</Application>
  <PresentationFormat>Widescreen</PresentationFormat>
  <Paragraphs>597</Paragraphs>
  <Slides>40</Slides>
  <Notes>39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40</vt:i4>
      </vt:variant>
    </vt:vector>
  </HeadingPairs>
  <TitlesOfParts>
    <vt:vector size="49" baseType="lpstr">
      <vt:lpstr>Arial</vt:lpstr>
      <vt:lpstr>Calibri</vt:lpstr>
      <vt:lpstr>Consolas</vt:lpstr>
      <vt:lpstr>Courier New</vt:lpstr>
      <vt:lpstr>Gill Sans</vt:lpstr>
      <vt:lpstr>Helvetica Neue</vt:lpstr>
      <vt:lpstr>Verdana</vt:lpstr>
      <vt:lpstr>Wingdings</vt:lpstr>
      <vt:lpstr>Office Theme</vt:lpstr>
      <vt:lpstr>CS 4530: Fundamentals of Software Engineering  Module 04 Writing Readable Code: Code-Level Design Principles</vt:lpstr>
      <vt:lpstr>Learning Objectives for this Lesson</vt:lpstr>
      <vt:lpstr>Use Design As a Way of Communicating Organization</vt:lpstr>
      <vt:lpstr>Use Design to Achieve Non-Functional Qualities</vt:lpstr>
      <vt:lpstr>Use Design to Control Complexity</vt:lpstr>
      <vt:lpstr>Developers spend more time understanding code than writing it</vt:lpstr>
      <vt:lpstr>Three Scales of Design</vt:lpstr>
      <vt:lpstr>Today’s topic: design principles at the code scale</vt:lpstr>
      <vt:lpstr>Readability and Maintainability are Human Factors</vt:lpstr>
      <vt:lpstr>Short-term memory capacity: 7 ± 2 chunks</vt:lpstr>
      <vt:lpstr>Cognitive Load Example</vt:lpstr>
      <vt:lpstr>Simple things can improve readability</vt:lpstr>
      <vt:lpstr>The Book</vt:lpstr>
      <vt:lpstr>Five general-purpose design principles for understandability and maintainability</vt:lpstr>
      <vt:lpstr>Principle 1. Use Good Names</vt:lpstr>
      <vt:lpstr>Use Good Names for Variables and Types</vt:lpstr>
      <vt:lpstr>Use Good Names for Functions and Methods</vt:lpstr>
      <vt:lpstr>Use Good Names for Functions and Methods</vt:lpstr>
      <vt:lpstr>Good Names Draw on Broad Long-Term Memory Knowledge</vt:lpstr>
      <vt:lpstr>Standardizing Names is More Important than the Standard Itself</vt:lpstr>
      <vt:lpstr>Principle 2. Make Your Data Mean Something</vt:lpstr>
      <vt:lpstr>Example: Temperature Sensor</vt:lpstr>
      <vt:lpstr>One Way of Representing a Temperature Sensor</vt:lpstr>
      <vt:lpstr>The Big Picture</vt:lpstr>
      <vt:lpstr>Another Example: what does (x,y) mean?</vt:lpstr>
      <vt:lpstr>Principle 3: One Method/One Job</vt:lpstr>
      <vt:lpstr>One Method/One Job Allows for Better In-Memory Chunking</vt:lpstr>
      <vt:lpstr>Principle 4: Don't Repeat Yourself</vt:lpstr>
      <vt:lpstr>A real example</vt:lpstr>
      <vt:lpstr>A better example</vt:lpstr>
      <vt:lpstr>Beware of clones</vt:lpstr>
      <vt:lpstr>Principle 5: Don't Hardcode Things That Are Likely To Change</vt:lpstr>
      <vt:lpstr>A "thing" is something that may be used in many places.</vt:lpstr>
      <vt:lpstr>Example</vt:lpstr>
      <vt:lpstr>You might write something like</vt:lpstr>
      <vt:lpstr>The tax bracket might be a "thing"</vt:lpstr>
      <vt:lpstr>So we can represent a tax bracket like this:</vt:lpstr>
      <vt:lpstr>And we'll also need to represent a tax table</vt:lpstr>
      <vt:lpstr>And now it's easy to rewrite our function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03: Code-Level Design Principles</dc:title>
  <dc:creator>Mitchell Wand</dc:creator>
  <cp:lastModifiedBy>Bhutta, Adeel</cp:lastModifiedBy>
  <cp:revision>128</cp:revision>
  <dcterms:created xsi:type="dcterms:W3CDTF">2021-01-07T15:19:22Z</dcterms:created>
  <dcterms:modified xsi:type="dcterms:W3CDTF">2025-08-26T13:21:58Z</dcterms:modified>
</cp:coreProperties>
</file>

<file path=docProps/thumbnail.jpeg>
</file>